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0" r:id="rId7"/>
    <p:sldMasterId id="2147483744" r:id="rId8"/>
  </p:sldMasterIdLst>
  <p:notesMasterIdLst>
    <p:notesMasterId r:id="rId52"/>
  </p:notesMasterIdLst>
  <p:handoutMasterIdLst>
    <p:handoutMasterId r:id="rId53"/>
  </p:handoutMasterIdLst>
  <p:sldIdLst>
    <p:sldId id="273" r:id="rId9"/>
    <p:sldId id="270" r:id="rId10"/>
    <p:sldId id="269" r:id="rId11"/>
    <p:sldId id="2957" r:id="rId12"/>
    <p:sldId id="275" r:id="rId13"/>
    <p:sldId id="2967" r:id="rId14"/>
    <p:sldId id="2958" r:id="rId15"/>
    <p:sldId id="2998" r:id="rId16"/>
    <p:sldId id="2959" r:id="rId17"/>
    <p:sldId id="276" r:id="rId18"/>
    <p:sldId id="2972" r:id="rId19"/>
    <p:sldId id="2961" r:id="rId20"/>
    <p:sldId id="2962" r:id="rId21"/>
    <p:sldId id="277" r:id="rId22"/>
    <p:sldId id="3001" r:id="rId23"/>
    <p:sldId id="2963" r:id="rId24"/>
    <p:sldId id="2964" r:id="rId25"/>
    <p:sldId id="2965" r:id="rId26"/>
    <p:sldId id="2973" r:id="rId27"/>
    <p:sldId id="2974" r:id="rId28"/>
    <p:sldId id="2993" r:id="rId29"/>
    <p:sldId id="2969" r:id="rId30"/>
    <p:sldId id="2960" r:id="rId31"/>
    <p:sldId id="2968" r:id="rId32"/>
    <p:sldId id="2970" r:id="rId33"/>
    <p:sldId id="2971" r:id="rId34"/>
    <p:sldId id="2975" r:id="rId35"/>
    <p:sldId id="2991" r:id="rId36"/>
    <p:sldId id="2977" r:id="rId37"/>
    <p:sldId id="2997" r:id="rId38"/>
    <p:sldId id="2979" r:id="rId39"/>
    <p:sldId id="2980" r:id="rId40"/>
    <p:sldId id="2994" r:id="rId41"/>
    <p:sldId id="2981" r:id="rId42"/>
    <p:sldId id="2982" r:id="rId43"/>
    <p:sldId id="2983" r:id="rId44"/>
    <p:sldId id="2984" r:id="rId45"/>
    <p:sldId id="2985" r:id="rId46"/>
    <p:sldId id="2988" r:id="rId47"/>
    <p:sldId id="2995" r:id="rId48"/>
    <p:sldId id="2987" r:id="rId49"/>
    <p:sldId id="2989" r:id="rId50"/>
    <p:sldId id="2996" r:id="rId5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BA47ED9-82DE-495A-AE68-049039704C4C}">
          <p14:sldIdLst>
            <p14:sldId id="273"/>
            <p14:sldId id="270"/>
            <p14:sldId id="269"/>
            <p14:sldId id="2957"/>
            <p14:sldId id="275"/>
            <p14:sldId id="2967"/>
            <p14:sldId id="2958"/>
            <p14:sldId id="2998"/>
            <p14:sldId id="2959"/>
            <p14:sldId id="276"/>
            <p14:sldId id="2972"/>
            <p14:sldId id="2961"/>
            <p14:sldId id="2962"/>
            <p14:sldId id="277"/>
            <p14:sldId id="3001"/>
            <p14:sldId id="2963"/>
            <p14:sldId id="2964"/>
            <p14:sldId id="2965"/>
            <p14:sldId id="2973"/>
            <p14:sldId id="2974"/>
            <p14:sldId id="2993"/>
            <p14:sldId id="2969"/>
            <p14:sldId id="2960"/>
            <p14:sldId id="2968"/>
            <p14:sldId id="2970"/>
            <p14:sldId id="2971"/>
            <p14:sldId id="2975"/>
            <p14:sldId id="2991"/>
            <p14:sldId id="2977"/>
            <p14:sldId id="2997"/>
            <p14:sldId id="2979"/>
            <p14:sldId id="2980"/>
            <p14:sldId id="2994"/>
            <p14:sldId id="2981"/>
            <p14:sldId id="2982"/>
            <p14:sldId id="2983"/>
            <p14:sldId id="2984"/>
            <p14:sldId id="2985"/>
            <p14:sldId id="2988"/>
            <p14:sldId id="2995"/>
            <p14:sldId id="2987"/>
            <p14:sldId id="2989"/>
            <p14:sldId id="2996"/>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2F2F0D-1BE2-30C8-C9DA-76F867E413B5}" name="FAVRE-BARON Elsa, DAF/CM" initials="EF" userId="S::Elsa.FAVRE-BARON@oecd.org::4e06dc5b-a6a3-4ad9-8e76-bb76ebf9ec55" providerId="AD"/>
  <p188:author id="{016DFC88-0C40-C806-12F0-753CAF24592F}" name="MONTICONE Chiara, DAF/CM" initials="CM" userId="S::Chiara.MONTICONE@oecd.org::23760aaf-2570-4417-a2eb-292ad1575ab9" providerId="AD"/>
  <p188:author id="{5D18B59C-C91A-C1AB-B41F-3DCF60ECFAC9}" name="OECD" initials="OECD" userId="OECD" providerId="None"/>
  <p188:author id="{71829CA4-BA40-9FB1-A45B-A605C80C37C2}" name="CHITAIA Nina, DAF" initials="NC" userId="S::Nina.CHITAIA@oecd.org::65514953-87e5-461d-ac88-8bc9ee0101f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avlos Velitzelos" initials="PV" lastIdx="2" clrIdx="0">
    <p:extLst>
      <p:ext uri="{19B8F6BF-5375-455C-9EA6-DF929625EA0E}">
        <p15:presenceInfo xmlns:p15="http://schemas.microsoft.com/office/powerpoint/2012/main" userId="59c01b096ff4565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3F53"/>
    <a:srgbClr val="000080"/>
    <a:srgbClr val="044189"/>
    <a:srgbClr val="EBF7F9"/>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3" autoAdjust="0"/>
    <p:restoredTop sz="84140" autoAdjust="0"/>
  </p:normalViewPr>
  <p:slideViewPr>
    <p:cSldViewPr snapToGrid="0" showGuides="1">
      <p:cViewPr varScale="1">
        <p:scale>
          <a:sx n="97" d="100"/>
          <a:sy n="97" d="100"/>
        </p:scale>
        <p:origin x="936" y="58"/>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notesViewPr>
    <p:cSldViewPr snapToGrid="0" showGuides="1">
      <p:cViewPr varScale="1">
        <p:scale>
          <a:sx n="55" d="100"/>
          <a:sy n="55" d="100"/>
        </p:scale>
        <p:origin x="3096"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 /><Relationship Id="rId18" Type="http://schemas.openxmlformats.org/officeDocument/2006/relationships/slide" Target="slides/slide10.xml" /><Relationship Id="rId26" Type="http://schemas.openxmlformats.org/officeDocument/2006/relationships/slide" Target="slides/slide18.xml" /><Relationship Id="rId39" Type="http://schemas.openxmlformats.org/officeDocument/2006/relationships/slide" Target="slides/slide31.xml" /><Relationship Id="rId21" Type="http://schemas.openxmlformats.org/officeDocument/2006/relationships/slide" Target="slides/slide13.xml" /><Relationship Id="rId34" Type="http://schemas.openxmlformats.org/officeDocument/2006/relationships/slide" Target="slides/slide26.xml" /><Relationship Id="rId42" Type="http://schemas.openxmlformats.org/officeDocument/2006/relationships/slide" Target="slides/slide34.xml" /><Relationship Id="rId47" Type="http://schemas.openxmlformats.org/officeDocument/2006/relationships/slide" Target="slides/slide39.xml" /><Relationship Id="rId50" Type="http://schemas.openxmlformats.org/officeDocument/2006/relationships/slide" Target="slides/slide42.xml" /><Relationship Id="rId55" Type="http://schemas.openxmlformats.org/officeDocument/2006/relationships/presProps" Target="presProps.xml" /><Relationship Id="rId7" Type="http://schemas.openxmlformats.org/officeDocument/2006/relationships/slideMaster" Target="slideMasters/slideMaster1.xml" /><Relationship Id="rId12" Type="http://schemas.openxmlformats.org/officeDocument/2006/relationships/slide" Target="slides/slide4.xml" /><Relationship Id="rId17" Type="http://schemas.openxmlformats.org/officeDocument/2006/relationships/slide" Target="slides/slide9.xml" /><Relationship Id="rId25" Type="http://schemas.openxmlformats.org/officeDocument/2006/relationships/slide" Target="slides/slide17.xml" /><Relationship Id="rId33" Type="http://schemas.openxmlformats.org/officeDocument/2006/relationships/slide" Target="slides/slide25.xml" /><Relationship Id="rId38" Type="http://schemas.openxmlformats.org/officeDocument/2006/relationships/slide" Target="slides/slide30.xml" /><Relationship Id="rId46" Type="http://schemas.openxmlformats.org/officeDocument/2006/relationships/slide" Target="slides/slide38.xml" /><Relationship Id="rId59" Type="http://schemas.microsoft.com/office/2018/10/relationships/authors" Target="authors.xml" /><Relationship Id="rId2" Type="http://schemas.openxmlformats.org/officeDocument/2006/relationships/customXml" Target="../customXml/item2.xml" /><Relationship Id="rId16" Type="http://schemas.openxmlformats.org/officeDocument/2006/relationships/slide" Target="slides/slide8.xml" /><Relationship Id="rId20" Type="http://schemas.openxmlformats.org/officeDocument/2006/relationships/slide" Target="slides/slide12.xml" /><Relationship Id="rId29" Type="http://schemas.openxmlformats.org/officeDocument/2006/relationships/slide" Target="slides/slide21.xml" /><Relationship Id="rId41" Type="http://schemas.openxmlformats.org/officeDocument/2006/relationships/slide" Target="slides/slide33.xml" /><Relationship Id="rId54" Type="http://schemas.openxmlformats.org/officeDocument/2006/relationships/commentAuthors" Target="commentAuthors.xml" /><Relationship Id="rId1" Type="http://schemas.openxmlformats.org/officeDocument/2006/relationships/customXml" Target="../customXml/item1.xml" /><Relationship Id="rId6" Type="http://schemas.openxmlformats.org/officeDocument/2006/relationships/customXml" Target="../customXml/item6.xml" /><Relationship Id="rId11" Type="http://schemas.openxmlformats.org/officeDocument/2006/relationships/slide" Target="slides/slide3.xml" /><Relationship Id="rId24" Type="http://schemas.openxmlformats.org/officeDocument/2006/relationships/slide" Target="slides/slide16.xml" /><Relationship Id="rId32" Type="http://schemas.openxmlformats.org/officeDocument/2006/relationships/slide" Target="slides/slide24.xml" /><Relationship Id="rId37" Type="http://schemas.openxmlformats.org/officeDocument/2006/relationships/slide" Target="slides/slide29.xml" /><Relationship Id="rId40" Type="http://schemas.openxmlformats.org/officeDocument/2006/relationships/slide" Target="slides/slide32.xml" /><Relationship Id="rId45" Type="http://schemas.openxmlformats.org/officeDocument/2006/relationships/slide" Target="slides/slide37.xml" /><Relationship Id="rId53" Type="http://schemas.openxmlformats.org/officeDocument/2006/relationships/handoutMaster" Target="handoutMasters/handoutMaster1.xml" /><Relationship Id="rId58" Type="http://schemas.openxmlformats.org/officeDocument/2006/relationships/tableStyles" Target="tableStyles.xml" /><Relationship Id="rId5" Type="http://schemas.openxmlformats.org/officeDocument/2006/relationships/customXml" Target="../customXml/item5.xml" /><Relationship Id="rId15" Type="http://schemas.openxmlformats.org/officeDocument/2006/relationships/slide" Target="slides/slide7.xml" /><Relationship Id="rId23" Type="http://schemas.openxmlformats.org/officeDocument/2006/relationships/slide" Target="slides/slide15.xml" /><Relationship Id="rId28" Type="http://schemas.openxmlformats.org/officeDocument/2006/relationships/slide" Target="slides/slide20.xml" /><Relationship Id="rId36" Type="http://schemas.openxmlformats.org/officeDocument/2006/relationships/slide" Target="slides/slide28.xml" /><Relationship Id="rId49" Type="http://schemas.openxmlformats.org/officeDocument/2006/relationships/slide" Target="slides/slide41.xml" /><Relationship Id="rId57" Type="http://schemas.openxmlformats.org/officeDocument/2006/relationships/theme" Target="theme/theme1.xml" /><Relationship Id="rId10" Type="http://schemas.openxmlformats.org/officeDocument/2006/relationships/slide" Target="slides/slide2.xml" /><Relationship Id="rId19" Type="http://schemas.openxmlformats.org/officeDocument/2006/relationships/slide" Target="slides/slide11.xml" /><Relationship Id="rId31" Type="http://schemas.openxmlformats.org/officeDocument/2006/relationships/slide" Target="slides/slide23.xml" /><Relationship Id="rId44" Type="http://schemas.openxmlformats.org/officeDocument/2006/relationships/slide" Target="slides/slide36.xml" /><Relationship Id="rId52" Type="http://schemas.openxmlformats.org/officeDocument/2006/relationships/notesMaster" Target="notesMasters/notesMaster1.xml" /><Relationship Id="rId4" Type="http://schemas.openxmlformats.org/officeDocument/2006/relationships/customXml" Target="../customXml/item4.xml" /><Relationship Id="rId9" Type="http://schemas.openxmlformats.org/officeDocument/2006/relationships/slide" Target="slides/slide1.xml" /><Relationship Id="rId14" Type="http://schemas.openxmlformats.org/officeDocument/2006/relationships/slide" Target="slides/slide6.xml" /><Relationship Id="rId22" Type="http://schemas.openxmlformats.org/officeDocument/2006/relationships/slide" Target="slides/slide14.xml" /><Relationship Id="rId27" Type="http://schemas.openxmlformats.org/officeDocument/2006/relationships/slide" Target="slides/slide19.xml" /><Relationship Id="rId30" Type="http://schemas.openxmlformats.org/officeDocument/2006/relationships/slide" Target="slides/slide22.xml" /><Relationship Id="rId35" Type="http://schemas.openxmlformats.org/officeDocument/2006/relationships/slide" Target="slides/slide27.xml" /><Relationship Id="rId43" Type="http://schemas.openxmlformats.org/officeDocument/2006/relationships/slide" Target="slides/slide35.xml" /><Relationship Id="rId48" Type="http://schemas.openxmlformats.org/officeDocument/2006/relationships/slide" Target="slides/slide40.xml" /><Relationship Id="rId56" Type="http://schemas.openxmlformats.org/officeDocument/2006/relationships/viewProps" Target="viewProps.xml" /><Relationship Id="rId8" Type="http://schemas.openxmlformats.org/officeDocument/2006/relationships/slideMaster" Target="slideMasters/slideMaster2.xml" /><Relationship Id="rId51" Type="http://schemas.openxmlformats.org/officeDocument/2006/relationships/slide" Target="slides/slide43.xml" /><Relationship Id="rId3" Type="http://schemas.openxmlformats.org/officeDocument/2006/relationships/customXml" Target="../customXml/item3.xml" /></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 /><Relationship Id="rId2" Type="http://schemas.microsoft.com/office/2011/relationships/chartColorStyle" Target="colors1.xml" /><Relationship Id="rId1" Type="http://schemas.microsoft.com/office/2011/relationships/chartStyle" Target="style1.xm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l-GR"/>
              <a:t>Εξέλιξη Επιδόσεων σε σχέση με το </a:t>
            </a:r>
            <a:r>
              <a:rPr lang="en-US"/>
              <a:t>PISA 2022 </a:t>
            </a:r>
            <a:r>
              <a:rPr lang="el-GR"/>
              <a:t>σε ΕΕ27, ΟΟΣΑ και Ελλάδα</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l-GR"/>
        </a:p>
      </c:txPr>
    </c:title>
    <c:autoTitleDeleted val="0"/>
    <c:plotArea>
      <c:layout/>
      <c:barChart>
        <c:barDir val="bar"/>
        <c:grouping val="clustered"/>
        <c:varyColors val="0"/>
        <c:ser>
          <c:idx val="0"/>
          <c:order val="0"/>
          <c:tx>
            <c:strRef>
              <c:f>[Βιβλίο1.xlsx]Φύλλο1!$A$2</c:f>
              <c:strCache>
                <c:ptCount val="1"/>
                <c:pt idx="0">
                  <c:v>Ελλάδα</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[Βιβλίο1.xlsx]Φύλλο1!$B$1:$D$1</c:f>
              <c:strCache>
                <c:ptCount val="3"/>
                <c:pt idx="0">
                  <c:v>Μαθηματικά </c:v>
                </c:pt>
                <c:pt idx="1">
                  <c:v>Φυσικές Επιστήμες</c:v>
                </c:pt>
                <c:pt idx="2">
                  <c:v>Κατανόηση Κειμένου</c:v>
                </c:pt>
              </c:strCache>
            </c:strRef>
          </c:cat>
          <c:val>
            <c:numRef>
              <c:f>[Βιβλίο1.xlsx]Φύλλο1!$B$2:$D$2</c:f>
              <c:numCache>
                <c:formatCode>General</c:formatCode>
                <c:ptCount val="3"/>
                <c:pt idx="0">
                  <c:v>-6</c:v>
                </c:pt>
                <c:pt idx="1">
                  <c:v>-7</c:v>
                </c:pt>
                <c:pt idx="2">
                  <c:v>-16</c:v>
                </c:pt>
              </c:numCache>
            </c:numRef>
          </c:val>
          <c:extLst>
            <c:ext xmlns:c16="http://schemas.microsoft.com/office/drawing/2014/chart" uri="{C3380CC4-5D6E-409C-BE32-E72D297353CC}">
              <c16:uniqueId val="{00000000-B493-4082-B6D6-5545842E6868}"/>
            </c:ext>
          </c:extLst>
        </c:ser>
        <c:ser>
          <c:idx val="1"/>
          <c:order val="1"/>
          <c:tx>
            <c:strRef>
              <c:f>[Βιβλίο1.xlsx]Φύλλο1!$A$3</c:f>
              <c:strCache>
                <c:ptCount val="1"/>
                <c:pt idx="0">
                  <c:v>ΟΟΣΑ-23</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[Βιβλίο1.xlsx]Φύλλο1!$B$1:$D$1</c:f>
              <c:strCache>
                <c:ptCount val="3"/>
                <c:pt idx="0">
                  <c:v>Μαθηματικά </c:v>
                </c:pt>
                <c:pt idx="1">
                  <c:v>Φυσικές Επιστήμες</c:v>
                </c:pt>
                <c:pt idx="2">
                  <c:v>Κατανόηση Κειμένου</c:v>
                </c:pt>
              </c:strCache>
            </c:strRef>
          </c:cat>
          <c:val>
            <c:numRef>
              <c:f>[Βιβλίο1.xlsx]Φύλλο1!$B$3:$D$3</c:f>
              <c:numCache>
                <c:formatCode>General</c:formatCode>
                <c:ptCount val="3"/>
                <c:pt idx="0">
                  <c:v>-11</c:v>
                </c:pt>
                <c:pt idx="1">
                  <c:v>-5</c:v>
                </c:pt>
                <c:pt idx="2">
                  <c:v>-16</c:v>
                </c:pt>
              </c:numCache>
            </c:numRef>
          </c:val>
          <c:extLst>
            <c:ext xmlns:c16="http://schemas.microsoft.com/office/drawing/2014/chart" uri="{C3380CC4-5D6E-409C-BE32-E72D297353CC}">
              <c16:uniqueId val="{00000001-B493-4082-B6D6-5545842E6868}"/>
            </c:ext>
          </c:extLst>
        </c:ser>
        <c:ser>
          <c:idx val="2"/>
          <c:order val="2"/>
          <c:tx>
            <c:strRef>
              <c:f>[Βιβλίο1.xlsx]Φύλλο1!$A$4</c:f>
              <c:strCache>
                <c:ptCount val="1"/>
                <c:pt idx="0">
                  <c:v>ΕΕ27</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[Βιβλίο1.xlsx]Φύλλο1!$B$1:$D$1</c:f>
              <c:strCache>
                <c:ptCount val="3"/>
                <c:pt idx="0">
                  <c:v>Μαθηματικά </c:v>
                </c:pt>
                <c:pt idx="1">
                  <c:v>Φυσικές Επιστήμες</c:v>
                </c:pt>
                <c:pt idx="2">
                  <c:v>Κατανόηση Κειμένου</c:v>
                </c:pt>
              </c:strCache>
            </c:strRef>
          </c:cat>
          <c:val>
            <c:numRef>
              <c:f>[Βιβλίο1.xlsx]Φύλλο1!$B$4:$D$4</c:f>
              <c:numCache>
                <c:formatCode>General</c:formatCode>
                <c:ptCount val="3"/>
                <c:pt idx="0">
                  <c:v>-12</c:v>
                </c:pt>
                <c:pt idx="1">
                  <c:v>-5</c:v>
                </c:pt>
                <c:pt idx="2">
                  <c:v>-18</c:v>
                </c:pt>
              </c:numCache>
            </c:numRef>
          </c:val>
          <c:extLst>
            <c:ext xmlns:c16="http://schemas.microsoft.com/office/drawing/2014/chart" uri="{C3380CC4-5D6E-409C-BE32-E72D297353CC}">
              <c16:uniqueId val="{00000002-B493-4082-B6D6-5545842E6868}"/>
            </c:ext>
          </c:extLst>
        </c:ser>
        <c:dLbls>
          <c:showLegendKey val="0"/>
          <c:showVal val="0"/>
          <c:showCatName val="0"/>
          <c:showSerName val="0"/>
          <c:showPercent val="0"/>
          <c:showBubbleSize val="0"/>
        </c:dLbls>
        <c:gapWidth val="182"/>
        <c:axId val="174876064"/>
        <c:axId val="174875232"/>
      </c:barChart>
      <c:catAx>
        <c:axId val="1748760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174875232"/>
        <c:crosses val="autoZero"/>
        <c:auto val="1"/>
        <c:lblAlgn val="ctr"/>
        <c:lblOffset val="100"/>
        <c:noMultiLvlLbl val="0"/>
      </c:catAx>
      <c:valAx>
        <c:axId val="17487523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174876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legend>
    <c:plotVisOnly val="1"/>
    <c:dispBlanksAs val="gap"/>
    <c:showDLblsOverMax val="0"/>
  </c:chart>
  <c:spPr>
    <a:noFill/>
    <a:ln>
      <a:noFill/>
    </a:ln>
    <a:effectLst/>
  </c:spPr>
  <c:txPr>
    <a:bodyPr/>
    <a:lstStyle/>
    <a:p>
      <a:pPr>
        <a:defRPr/>
      </a:pPr>
      <a:endParaRPr lang="el-G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518427E-ADD8-4C23-992E-C4EEBD811EA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Arial Narrow" panose="020B0606020202030204" pitchFamily="34" charset="0"/>
            </a:endParaRPr>
          </a:p>
        </p:txBody>
      </p:sp>
      <p:sp>
        <p:nvSpPr>
          <p:cNvPr id="3" name="Date Placeholder 2">
            <a:extLst>
              <a:ext uri="{FF2B5EF4-FFF2-40B4-BE49-F238E27FC236}">
                <a16:creationId xmlns:a16="http://schemas.microsoft.com/office/drawing/2014/main" id="{7E55E16F-3339-4388-9499-05E3E74DFAD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1C809E1-65F0-41D2-AB25-54D4A3C2B826}" type="datetimeFigureOut">
              <a:rPr lang="en-US" smtClean="0">
                <a:latin typeface="Arial Narrow" panose="020B0606020202030204" pitchFamily="34" charset="0"/>
              </a:rPr>
              <a:t>9/6/2026</a:t>
            </a:fld>
            <a:endParaRPr lang="en-US" dirty="0">
              <a:latin typeface="Arial Narrow" panose="020B0606020202030204" pitchFamily="34" charset="0"/>
            </a:endParaRPr>
          </a:p>
        </p:txBody>
      </p:sp>
      <p:sp>
        <p:nvSpPr>
          <p:cNvPr id="4" name="Footer Placeholder 3">
            <a:extLst>
              <a:ext uri="{FF2B5EF4-FFF2-40B4-BE49-F238E27FC236}">
                <a16:creationId xmlns:a16="http://schemas.microsoft.com/office/drawing/2014/main" id="{1790DE5A-352B-45B9-BE6C-7BC2B2DB694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79006E0E-3BFB-4BA0-AC0A-0383E3CB5C5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73C209F-0074-4CDC-A1D4-B42D728DA773}" type="slidenum">
              <a:rPr lang="en-US" smtClean="0">
                <a:latin typeface="Arial Narrow" panose="020B0606020202030204" pitchFamily="34" charset="0"/>
              </a:rPr>
              <a:t>‹#›</a:t>
            </a:fld>
            <a:endParaRPr lang="en-US" dirty="0">
              <a:latin typeface="Arial Narrow" panose="020B0606020202030204" pitchFamily="34" charset="0"/>
            </a:endParaRPr>
          </a:p>
        </p:txBody>
      </p:sp>
    </p:spTree>
    <p:extLst>
      <p:ext uri="{BB962C8B-B14F-4D97-AF65-F5344CB8AC3E}">
        <p14:creationId xmlns:p14="http://schemas.microsoft.com/office/powerpoint/2010/main" val="4000750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Narrow" panose="020B060602020203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Narrow" panose="020B0606020202030204" pitchFamily="34" charset="0"/>
              </a:defRPr>
            </a:lvl1pPr>
          </a:lstStyle>
          <a:p>
            <a:fld id="{101B3F89-466F-40F2-9D7E-CDB9345DF8FF}" type="datetimeFigureOut">
              <a:rPr lang="en-US" smtClean="0"/>
              <a:pPr/>
              <a:t>9/6/2026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Narrow" panose="020B060602020203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Narrow" panose="020B0606020202030204" pitchFamily="34" charset="0"/>
              </a:defRPr>
            </a:lvl1pPr>
          </a:lstStyle>
          <a:p>
            <a:fld id="{B28AC945-CC6C-4B01-B3CD-1273CBA7AB63}" type="slidenum">
              <a:rPr lang="en-US" smtClean="0"/>
              <a:pPr/>
              <a:t>‹#›</a:t>
            </a:fld>
            <a:endParaRPr lang="en-US" dirty="0"/>
          </a:p>
        </p:txBody>
      </p:sp>
    </p:spTree>
    <p:extLst>
      <p:ext uri="{BB962C8B-B14F-4D97-AF65-F5344CB8AC3E}">
        <p14:creationId xmlns:p14="http://schemas.microsoft.com/office/powerpoint/2010/main" val="3692684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Narrow" panose="020B0606020202030204" pitchFamily="34" charset="0"/>
        <a:ea typeface="+mn-ea"/>
        <a:cs typeface="+mn-cs"/>
      </a:defRPr>
    </a:lvl1pPr>
    <a:lvl2pPr marL="457200" algn="l" defTabSz="914400" rtl="0" eaLnBrk="1" latinLnBrk="0" hangingPunct="1">
      <a:defRPr sz="1200" kern="1200">
        <a:solidFill>
          <a:schemeClr val="tx1"/>
        </a:solidFill>
        <a:latin typeface="Arial Narrow" panose="020B0606020202030204" pitchFamily="34" charset="0"/>
        <a:ea typeface="+mn-ea"/>
        <a:cs typeface="+mn-cs"/>
      </a:defRPr>
    </a:lvl2pPr>
    <a:lvl3pPr marL="914400" algn="l" defTabSz="914400" rtl="0" eaLnBrk="1" latinLnBrk="0" hangingPunct="1">
      <a:defRPr sz="1200" kern="1200">
        <a:solidFill>
          <a:schemeClr val="tx1"/>
        </a:solidFill>
        <a:latin typeface="Arial Narrow" panose="020B0606020202030204" pitchFamily="34" charset="0"/>
        <a:ea typeface="+mn-ea"/>
        <a:cs typeface="+mn-cs"/>
      </a:defRPr>
    </a:lvl3pPr>
    <a:lvl4pPr marL="1371600" algn="l" defTabSz="914400" rtl="0" eaLnBrk="1" latinLnBrk="0" hangingPunct="1">
      <a:defRPr sz="1200" kern="1200">
        <a:solidFill>
          <a:schemeClr val="tx1"/>
        </a:solidFill>
        <a:latin typeface="Arial Narrow" panose="020B0606020202030204" pitchFamily="34" charset="0"/>
        <a:ea typeface="+mn-ea"/>
        <a:cs typeface="+mn-cs"/>
      </a:defRPr>
    </a:lvl4pPr>
    <a:lvl5pPr marL="1828800" algn="l" defTabSz="914400" rtl="0" eaLnBrk="1" latinLnBrk="0" hangingPunct="1">
      <a:defRPr sz="1200" kern="1200">
        <a:solidFill>
          <a:schemeClr val="tx1"/>
        </a:solidFill>
        <a:latin typeface="Arial Narrow" panose="020B0606020202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28AC945-CC6C-4B01-B3CD-1273CBA7AB63}" type="slidenum">
              <a:rPr lang="en-US" smtClean="0"/>
              <a:t>3</a:t>
            </a:fld>
            <a:endParaRPr lang="en-US"/>
          </a:p>
        </p:txBody>
      </p:sp>
    </p:spTree>
    <p:extLst>
      <p:ext uri="{BB962C8B-B14F-4D97-AF65-F5344CB8AC3E}">
        <p14:creationId xmlns:p14="http://schemas.microsoft.com/office/powerpoint/2010/main" val="2895146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Master" Target="../slideMasters/slideMaster2.xml" /></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5.pn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5.png" /><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2.xml" /></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Master" Target="../slideMasters/slideMaster2.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p:spTree>
      <p:nvGrpSpPr>
        <p:cNvPr id="1" name=""/>
        <p:cNvGrpSpPr/>
        <p:nvPr/>
      </p:nvGrpSpPr>
      <p:grpSpPr>
        <a:xfrm>
          <a:off x="0" y="0"/>
          <a:ext cx="0" cy="0"/>
          <a:chOff x="0" y="0"/>
          <a:chExt cx="0" cy="0"/>
        </a:xfrm>
      </p:grpSpPr>
      <p:pic>
        <p:nvPicPr>
          <p:cNvPr id="18" name="Pictur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6" y="0"/>
            <a:ext cx="9143428" cy="5143500"/>
          </a:xfrm>
          <a:prstGeom prst="rect">
            <a:avLst/>
          </a:prstGeom>
        </p:spPr>
      </p:pic>
      <p:sp>
        <p:nvSpPr>
          <p:cNvPr id="10" name="Text Placeholder 14"/>
          <p:cNvSpPr>
            <a:spLocks noGrp="1"/>
          </p:cNvSpPr>
          <p:nvPr>
            <p:ph type="body" sz="quarter" idx="15" hasCustomPrompt="1"/>
          </p:nvPr>
        </p:nvSpPr>
        <p:spPr>
          <a:xfrm>
            <a:off x="1043608" y="3848840"/>
            <a:ext cx="6768752" cy="603837"/>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2400" b="1">
                <a:solidFill>
                  <a:srgbClr val="022249"/>
                </a:solidFill>
                <a:latin typeface="Arial Narrow" panose="020B0606020202030204" pitchFamily="34" charset="0"/>
              </a:defRPr>
            </a:lvl1pPr>
            <a:lvl2pPr marL="342900" indent="0" algn="ctr">
              <a:buNone/>
              <a:defRPr/>
            </a:lvl2pPr>
            <a:lvl3pPr marL="685800" indent="0" algn="ctr">
              <a:buNone/>
              <a:defRPr/>
            </a:lvl3pPr>
            <a:lvl4pPr marL="1028700" indent="0" algn="ctr">
              <a:buNone/>
              <a:defRPr/>
            </a:lvl4pPr>
            <a:lvl5pPr marL="1371600" indent="0" algn="ctr">
              <a:buNone/>
              <a:defRPr/>
            </a:lvl5pPr>
          </a:lstStyle>
          <a:p>
            <a:pPr lvl="0"/>
            <a:r>
              <a:rPr lang="en-US" dirty="0"/>
              <a:t>Add Subtitle</a:t>
            </a:r>
          </a:p>
        </p:txBody>
      </p:sp>
      <p:pic>
        <p:nvPicPr>
          <p:cNvPr id="7" name="Picture 6">
            <a:extLst>
              <a:ext uri="{FF2B5EF4-FFF2-40B4-BE49-F238E27FC236}">
                <a16:creationId xmlns:a16="http://schemas.microsoft.com/office/drawing/2014/main" id="{B5333086-226F-F27B-A44F-9AAEFB07A0E4}"/>
              </a:ext>
            </a:extLst>
          </p:cNvPr>
          <p:cNvPicPr>
            <a:picLocks noChangeAspect="1"/>
          </p:cNvPicPr>
          <p:nvPr userDrawn="1"/>
        </p:nvPicPr>
        <p:blipFill>
          <a:blip r:embed="rId3">
            <a:clrChange>
              <a:clrFrom>
                <a:srgbClr val="BFE8FB"/>
              </a:clrFrom>
              <a:clrTo>
                <a:srgbClr val="BFE8FB">
                  <a:alpha val="0"/>
                </a:srgbClr>
              </a:clrTo>
            </a:clrChange>
          </a:blip>
          <a:stretch>
            <a:fillRect/>
          </a:stretch>
        </p:blipFill>
        <p:spPr>
          <a:xfrm>
            <a:off x="8304639" y="4384513"/>
            <a:ext cx="635254" cy="218096"/>
          </a:xfrm>
          <a:prstGeom prst="rect">
            <a:avLst/>
          </a:prstGeom>
        </p:spPr>
      </p:pic>
    </p:spTree>
    <p:extLst>
      <p:ext uri="{BB962C8B-B14F-4D97-AF65-F5344CB8AC3E}">
        <p14:creationId xmlns:p14="http://schemas.microsoft.com/office/powerpoint/2010/main" val="1999837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ontent (2 Columns)">
    <p:spTree>
      <p:nvGrpSpPr>
        <p:cNvPr id="1" name=""/>
        <p:cNvGrpSpPr/>
        <p:nvPr/>
      </p:nvGrpSpPr>
      <p:grpSpPr>
        <a:xfrm>
          <a:off x="0" y="0"/>
          <a:ext cx="0" cy="0"/>
          <a:chOff x="0" y="0"/>
          <a:chExt cx="0" cy="0"/>
        </a:xfrm>
      </p:grpSpPr>
      <p:sp>
        <p:nvSpPr>
          <p:cNvPr id="13" name="Text Placeholder 14"/>
          <p:cNvSpPr>
            <a:spLocks noGrp="1"/>
          </p:cNvSpPr>
          <p:nvPr>
            <p:ph type="body" sz="quarter" idx="14" hasCustomPrompt="1"/>
          </p:nvPr>
        </p:nvSpPr>
        <p:spPr>
          <a:xfrm>
            <a:off x="522306" y="987574"/>
            <a:ext cx="3973496" cy="3669903"/>
          </a:xfrm>
          <a:prstGeom prst="rect">
            <a:avLst/>
          </a:prstGeom>
        </p:spPr>
        <p:txBody>
          <a:bodyPr anchor="ctr" anchorCtr="0"/>
          <a:lstStyle>
            <a:lvl1pPr marL="171446" indent="-171446">
              <a:buClr>
                <a:srgbClr val="033673"/>
              </a:buClr>
              <a:buFont typeface="Wingdings" panose="05000000000000000000" pitchFamily="2" charset="2"/>
              <a:buChar char="§"/>
              <a:defRPr sz="1600" baseline="0">
                <a:solidFill>
                  <a:schemeClr val="tx1"/>
                </a:solidFill>
                <a:latin typeface="Arial Narrow" panose="020B0606020202030204" pitchFamily="34" charset="0"/>
              </a:defRPr>
            </a:lvl1pPr>
            <a:lvl2pPr marL="514337" indent="-171446">
              <a:buClr>
                <a:srgbClr val="00B5B5"/>
              </a:buClr>
              <a:buSzPct val="100000"/>
              <a:buFont typeface="Wingdings" panose="05000000000000000000" pitchFamily="2" charset="2"/>
              <a:buChar char="s"/>
              <a:defRPr sz="1600" b="0">
                <a:solidFill>
                  <a:schemeClr val="tx1"/>
                </a:solidFill>
                <a:latin typeface="Arial Narrow" panose="020B0606020202030204" pitchFamily="34" charset="0"/>
              </a:defRPr>
            </a:lvl2pPr>
            <a:lvl3pPr marL="857228" indent="-171446">
              <a:buClr>
                <a:srgbClr val="79AF02"/>
              </a:buClr>
              <a:buSzPct val="90000"/>
              <a:buFont typeface="Arial" panose="020B0604020202020204" pitchFamily="34" charset="0"/>
              <a:buChar char="•"/>
              <a:defRPr sz="1600">
                <a:solidFill>
                  <a:schemeClr val="tx1"/>
                </a:solidFill>
                <a:latin typeface="Arial Narrow" panose="020B0606020202030204" pitchFamily="34" charset="0"/>
              </a:defRPr>
            </a:lvl3pPr>
            <a:lvl4pPr marL="1200120" indent="-171446">
              <a:buSzPct val="100000"/>
              <a:buFont typeface="Calibri Light" panose="020F0302020204030204" pitchFamily="34" charset="0"/>
              <a:buChar char="›"/>
              <a:defRPr sz="1600">
                <a:solidFill>
                  <a:schemeClr val="tx1"/>
                </a:solidFill>
                <a:latin typeface="Arial Narrow" panose="020B0606020202030204" pitchFamily="34" charset="0"/>
              </a:defRPr>
            </a:lvl4pPr>
          </a:lstStyle>
          <a:p>
            <a:pPr lvl="0"/>
            <a:r>
              <a:rPr lang="en-GB" noProof="0" dirty="0"/>
              <a:t>[Type your text here]</a:t>
            </a:r>
          </a:p>
          <a:p>
            <a:pPr lvl="1"/>
            <a:r>
              <a:rPr lang="en-GB" noProof="0" dirty="0"/>
              <a:t>[Type your text here]</a:t>
            </a:r>
          </a:p>
          <a:p>
            <a:pPr lvl="2"/>
            <a:r>
              <a:rPr lang="en-GB" noProof="0" dirty="0"/>
              <a:t>[Type your text here]</a:t>
            </a:r>
          </a:p>
          <a:p>
            <a:pPr lvl="3"/>
            <a:r>
              <a:rPr lang="en-GB" noProof="0" dirty="0"/>
              <a:t>[Type your text here]</a:t>
            </a:r>
          </a:p>
        </p:txBody>
      </p:sp>
      <p:sp>
        <p:nvSpPr>
          <p:cNvPr id="14" name="Text Placeholder 14"/>
          <p:cNvSpPr>
            <a:spLocks noGrp="1"/>
          </p:cNvSpPr>
          <p:nvPr>
            <p:ph type="body" sz="quarter" idx="15" hasCustomPrompt="1"/>
          </p:nvPr>
        </p:nvSpPr>
        <p:spPr>
          <a:xfrm>
            <a:off x="4648200" y="990080"/>
            <a:ext cx="3973496" cy="3669903"/>
          </a:xfrm>
          <a:prstGeom prst="rect">
            <a:avLst/>
          </a:prstGeom>
        </p:spPr>
        <p:txBody>
          <a:bodyPr anchor="ctr" anchorCtr="0"/>
          <a:lstStyle>
            <a:lvl1pPr marL="171446" indent="-171446">
              <a:buClr>
                <a:srgbClr val="033673"/>
              </a:buClr>
              <a:buFont typeface="Wingdings" panose="05000000000000000000" pitchFamily="2" charset="2"/>
              <a:buChar char="§"/>
              <a:defRPr sz="1600" baseline="0">
                <a:solidFill>
                  <a:schemeClr val="tx1"/>
                </a:solidFill>
                <a:latin typeface="Arial Narrow" panose="020B0606020202030204" pitchFamily="34" charset="0"/>
              </a:defRPr>
            </a:lvl1pPr>
            <a:lvl2pPr marL="514337" indent="-171446">
              <a:buClr>
                <a:srgbClr val="00B5B5"/>
              </a:buClr>
              <a:buSzPct val="100000"/>
              <a:buFont typeface="Wingdings" panose="05000000000000000000" pitchFamily="2" charset="2"/>
              <a:buChar char="s"/>
              <a:defRPr sz="1600" b="0">
                <a:solidFill>
                  <a:schemeClr val="tx1"/>
                </a:solidFill>
                <a:latin typeface="Arial Narrow" panose="020B0606020202030204" pitchFamily="34" charset="0"/>
              </a:defRPr>
            </a:lvl2pPr>
            <a:lvl3pPr marL="857228" indent="-171446">
              <a:buClr>
                <a:srgbClr val="79AF02"/>
              </a:buClr>
              <a:buSzPct val="90000"/>
              <a:buFont typeface="Arial" panose="020B0604020202020204" pitchFamily="34" charset="0"/>
              <a:buChar char="•"/>
              <a:defRPr sz="1600">
                <a:solidFill>
                  <a:schemeClr val="tx1"/>
                </a:solidFill>
                <a:latin typeface="Arial Narrow" panose="020B0606020202030204" pitchFamily="34" charset="0"/>
              </a:defRPr>
            </a:lvl3pPr>
            <a:lvl4pPr marL="1200120" indent="-171446">
              <a:buSzPct val="100000"/>
              <a:buFont typeface="Calibri Light" panose="020F0302020204030204" pitchFamily="34" charset="0"/>
              <a:buChar char="›"/>
              <a:defRPr sz="1600">
                <a:solidFill>
                  <a:schemeClr val="tx1"/>
                </a:solidFill>
                <a:latin typeface="Arial Narrow" panose="020B0606020202030204" pitchFamily="34" charset="0"/>
              </a:defRPr>
            </a:lvl4pPr>
          </a:lstStyle>
          <a:p>
            <a:pPr lvl="0"/>
            <a:r>
              <a:rPr lang="en-GB" noProof="0" dirty="0"/>
              <a:t>[Type your text here]</a:t>
            </a:r>
          </a:p>
          <a:p>
            <a:pPr lvl="1"/>
            <a:r>
              <a:rPr lang="en-GB" noProof="0" dirty="0"/>
              <a:t>[Type your text here]</a:t>
            </a:r>
          </a:p>
          <a:p>
            <a:pPr lvl="2"/>
            <a:r>
              <a:rPr lang="en-GB" noProof="0" dirty="0"/>
              <a:t>[Type your text here]</a:t>
            </a:r>
          </a:p>
          <a:p>
            <a:pPr lvl="3"/>
            <a:r>
              <a:rPr lang="en-GB" noProof="0" dirty="0"/>
              <a:t>[Type your text here]</a:t>
            </a:r>
          </a:p>
        </p:txBody>
      </p:sp>
      <p:sp>
        <p:nvSpPr>
          <p:cNvPr id="5" name="Title 1"/>
          <p:cNvSpPr>
            <a:spLocks noGrp="1"/>
          </p:cNvSpPr>
          <p:nvPr>
            <p:ph type="title" hasCustomPrompt="1"/>
          </p:nvPr>
        </p:nvSpPr>
        <p:spPr>
          <a:xfrm>
            <a:off x="767208" y="123478"/>
            <a:ext cx="7854486" cy="648072"/>
          </a:xfrm>
        </p:spPr>
        <p:txBody>
          <a:bodyPr>
            <a:normAutofit/>
          </a:bodyPr>
          <a:lstStyle>
            <a:lvl1pPr>
              <a:defRPr sz="2000" b="1" baseline="0">
                <a:solidFill>
                  <a:srgbClr val="002060"/>
                </a:solidFill>
              </a:defRPr>
            </a:lvl1pPr>
          </a:lstStyle>
          <a:p>
            <a:r>
              <a:rPr lang="en-US" dirty="0"/>
              <a:t>Click to edit slide title style</a:t>
            </a:r>
            <a:br>
              <a:rPr lang="en-US" dirty="0"/>
            </a:br>
            <a:r>
              <a:rPr lang="en-US" dirty="0"/>
              <a:t>Slide title can be extended to two lines</a:t>
            </a:r>
            <a:endParaRPr lang="en-GB" dirty="0"/>
          </a:p>
        </p:txBody>
      </p:sp>
    </p:spTree>
    <p:extLst>
      <p:ext uri="{BB962C8B-B14F-4D97-AF65-F5344CB8AC3E}">
        <p14:creationId xmlns:p14="http://schemas.microsoft.com/office/powerpoint/2010/main" val="34694232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 columns (Colour boxes)">
    <p:spTree>
      <p:nvGrpSpPr>
        <p:cNvPr id="1" name=""/>
        <p:cNvGrpSpPr/>
        <p:nvPr/>
      </p:nvGrpSpPr>
      <p:grpSpPr>
        <a:xfrm>
          <a:off x="0" y="0"/>
          <a:ext cx="0" cy="0"/>
          <a:chOff x="0" y="0"/>
          <a:chExt cx="0" cy="0"/>
        </a:xfrm>
      </p:grpSpPr>
      <p:sp>
        <p:nvSpPr>
          <p:cNvPr id="11" name="Content Placeholder 2"/>
          <p:cNvSpPr>
            <a:spLocks noGrp="1"/>
          </p:cNvSpPr>
          <p:nvPr>
            <p:ph idx="1" hasCustomPrompt="1"/>
          </p:nvPr>
        </p:nvSpPr>
        <p:spPr>
          <a:xfrm>
            <a:off x="467544" y="1732116"/>
            <a:ext cx="4032448" cy="3137540"/>
          </a:xfrm>
          <a:prstGeom prst="rect">
            <a:avLst/>
          </a:prstGeom>
          <a:solidFill>
            <a:srgbClr val="E7F2FF"/>
          </a:solidFill>
        </p:spPr>
        <p:txBody>
          <a:bodyPr lIns="180000" tIns="180000" rIns="180000" bIns="180000">
            <a:noAutofit/>
          </a:bodyPr>
          <a:lstStyle>
            <a:lvl1pPr marL="257168" indent="-257168">
              <a:buClr>
                <a:srgbClr val="032E61"/>
              </a:buClr>
              <a:buSzPct val="100000"/>
              <a:buFont typeface="Bahnschrift SemiBold SemiConden" panose="020B0502040204020203" pitchFamily="34" charset="0"/>
              <a:buChar char="&gt;"/>
              <a:defRPr sz="1200" b="0">
                <a:solidFill>
                  <a:schemeClr val="tx1"/>
                </a:solidFill>
              </a:defRPr>
            </a:lvl1pPr>
            <a:lvl2pPr marL="342892" indent="0">
              <a:buNone/>
              <a:defRPr/>
            </a:lvl2pPr>
          </a:lstStyle>
          <a:p>
            <a:pPr lvl="0"/>
            <a:r>
              <a:rPr lang="pt-BR" dirty="0" err="1"/>
              <a:t>Sed</a:t>
            </a:r>
            <a:r>
              <a:rPr lang="pt-BR" dirty="0"/>
              <a:t> ac </a:t>
            </a:r>
            <a:r>
              <a:rPr lang="pt-BR" dirty="0" err="1"/>
              <a:t>elementum</a:t>
            </a:r>
            <a:r>
              <a:rPr lang="pt-BR" dirty="0"/>
              <a:t> ante, id </a:t>
            </a:r>
            <a:r>
              <a:rPr lang="pt-BR" dirty="0" err="1"/>
              <a:t>varius</a:t>
            </a:r>
            <a:r>
              <a:rPr lang="pt-BR" dirty="0"/>
              <a:t> </a:t>
            </a:r>
            <a:r>
              <a:rPr lang="pt-BR" dirty="0" err="1"/>
              <a:t>orci</a:t>
            </a:r>
            <a:r>
              <a:rPr lang="pt-BR" dirty="0"/>
              <a:t>. </a:t>
            </a:r>
            <a:r>
              <a:rPr lang="pt-BR" dirty="0" err="1"/>
              <a:t>Maecenas</a:t>
            </a:r>
            <a:r>
              <a:rPr lang="pt-BR" dirty="0"/>
              <a:t> </a:t>
            </a:r>
            <a:r>
              <a:rPr lang="pt-BR" dirty="0" err="1"/>
              <a:t>interdum</a:t>
            </a:r>
            <a:r>
              <a:rPr lang="pt-BR" dirty="0"/>
              <a:t> </a:t>
            </a:r>
            <a:r>
              <a:rPr lang="pt-BR" dirty="0" err="1"/>
              <a:t>ligula</a:t>
            </a:r>
            <a:r>
              <a:rPr lang="pt-BR" dirty="0"/>
              <a:t> </a:t>
            </a:r>
            <a:r>
              <a:rPr lang="pt-BR" dirty="0" err="1"/>
              <a:t>eget</a:t>
            </a:r>
            <a:r>
              <a:rPr lang="pt-BR" dirty="0"/>
              <a:t> </a:t>
            </a:r>
            <a:r>
              <a:rPr lang="pt-BR" dirty="0" err="1"/>
              <a:t>consectetur</a:t>
            </a:r>
            <a:r>
              <a:rPr lang="pt-BR" dirty="0"/>
              <a:t> </a:t>
            </a:r>
            <a:r>
              <a:rPr lang="pt-BR" dirty="0" err="1"/>
              <a:t>feugiat</a:t>
            </a:r>
            <a:r>
              <a:rPr lang="pt-BR" dirty="0"/>
              <a:t>. </a:t>
            </a:r>
          </a:p>
          <a:p>
            <a:pPr lvl="0"/>
            <a:r>
              <a:rPr lang="pt-BR" dirty="0" err="1"/>
              <a:t>Praesent</a:t>
            </a:r>
            <a:r>
              <a:rPr lang="pt-BR" dirty="0"/>
              <a:t> </a:t>
            </a:r>
            <a:r>
              <a:rPr lang="pt-BR" dirty="0" err="1"/>
              <a:t>elit</a:t>
            </a:r>
            <a:r>
              <a:rPr lang="pt-BR" dirty="0"/>
              <a:t> est, </a:t>
            </a:r>
            <a:r>
              <a:rPr lang="pt-BR" dirty="0" err="1"/>
              <a:t>accumsan</a:t>
            </a:r>
            <a:r>
              <a:rPr lang="pt-BR" dirty="0"/>
              <a:t> </a:t>
            </a:r>
            <a:r>
              <a:rPr lang="pt-BR" dirty="0" err="1"/>
              <a:t>eget</a:t>
            </a:r>
            <a:r>
              <a:rPr lang="pt-BR" dirty="0"/>
              <a:t> </a:t>
            </a:r>
            <a:r>
              <a:rPr lang="pt-BR" dirty="0" err="1"/>
              <a:t>consectetur</a:t>
            </a:r>
            <a:r>
              <a:rPr lang="pt-BR" dirty="0"/>
              <a:t> ac, </a:t>
            </a:r>
            <a:r>
              <a:rPr lang="pt-BR" dirty="0" err="1"/>
              <a:t>lacinia</a:t>
            </a:r>
            <a:r>
              <a:rPr lang="pt-BR" dirty="0"/>
              <a:t> id mi. </a:t>
            </a:r>
            <a:r>
              <a:rPr lang="pt-BR" dirty="0" err="1"/>
              <a:t>Duis</a:t>
            </a:r>
            <a:r>
              <a:rPr lang="pt-BR" dirty="0"/>
              <a:t> </a:t>
            </a:r>
            <a:r>
              <a:rPr lang="pt-BR" dirty="0" err="1"/>
              <a:t>molestie</a:t>
            </a:r>
            <a:r>
              <a:rPr lang="pt-BR" dirty="0"/>
              <a:t> </a:t>
            </a:r>
            <a:r>
              <a:rPr lang="pt-BR" dirty="0" err="1"/>
              <a:t>semper</a:t>
            </a:r>
            <a:r>
              <a:rPr lang="pt-BR" dirty="0"/>
              <a:t> nunc </a:t>
            </a:r>
            <a:r>
              <a:rPr lang="pt-BR" dirty="0" err="1"/>
              <a:t>venenatis</a:t>
            </a:r>
            <a:r>
              <a:rPr lang="pt-BR" dirty="0"/>
              <a:t> </a:t>
            </a:r>
            <a:r>
              <a:rPr lang="pt-BR" dirty="0" err="1"/>
              <a:t>posuere</a:t>
            </a:r>
            <a:r>
              <a:rPr lang="pt-BR" dirty="0"/>
              <a:t>. </a:t>
            </a:r>
          </a:p>
          <a:p>
            <a:pPr lvl="0"/>
            <a:r>
              <a:rPr lang="pt-BR" dirty="0"/>
              <a:t>In </a:t>
            </a:r>
            <a:r>
              <a:rPr lang="pt-BR" dirty="0" err="1"/>
              <a:t>maximus</a:t>
            </a:r>
            <a:r>
              <a:rPr lang="pt-BR" dirty="0"/>
              <a:t> </a:t>
            </a:r>
            <a:r>
              <a:rPr lang="pt-BR" dirty="0" err="1"/>
              <a:t>aliquam</a:t>
            </a:r>
            <a:r>
              <a:rPr lang="pt-BR" dirty="0"/>
              <a:t> </a:t>
            </a:r>
            <a:r>
              <a:rPr lang="pt-BR" dirty="0" err="1"/>
              <a:t>enim</a:t>
            </a:r>
            <a:r>
              <a:rPr lang="pt-BR" dirty="0"/>
              <a:t>, </a:t>
            </a:r>
            <a:r>
              <a:rPr lang="pt-BR" dirty="0" err="1"/>
              <a:t>pharetra</a:t>
            </a:r>
            <a:r>
              <a:rPr lang="pt-BR" dirty="0"/>
              <a:t> </a:t>
            </a:r>
            <a:r>
              <a:rPr lang="pt-BR" dirty="0" err="1"/>
              <a:t>imperdiet</a:t>
            </a:r>
            <a:r>
              <a:rPr lang="pt-BR" dirty="0"/>
              <a:t> massa tempus ut. In eu </a:t>
            </a:r>
            <a:r>
              <a:rPr lang="pt-BR" dirty="0" err="1"/>
              <a:t>odio</a:t>
            </a:r>
            <a:r>
              <a:rPr lang="pt-BR" dirty="0"/>
              <a:t> </a:t>
            </a:r>
            <a:r>
              <a:rPr lang="pt-BR" dirty="0" err="1"/>
              <a:t>at</a:t>
            </a:r>
            <a:r>
              <a:rPr lang="pt-BR" dirty="0"/>
              <a:t> </a:t>
            </a:r>
            <a:r>
              <a:rPr lang="pt-BR" dirty="0" err="1"/>
              <a:t>enim</a:t>
            </a:r>
            <a:r>
              <a:rPr lang="pt-BR" dirty="0"/>
              <a:t> </a:t>
            </a:r>
            <a:r>
              <a:rPr lang="pt-BR" dirty="0" err="1"/>
              <a:t>tristique</a:t>
            </a:r>
            <a:r>
              <a:rPr lang="pt-BR" dirty="0"/>
              <a:t> </a:t>
            </a:r>
            <a:r>
              <a:rPr lang="pt-BR" dirty="0" err="1"/>
              <a:t>pretium</a:t>
            </a:r>
            <a:r>
              <a:rPr lang="pt-BR" dirty="0"/>
              <a:t>. </a:t>
            </a:r>
          </a:p>
          <a:p>
            <a:pPr lvl="0"/>
            <a:r>
              <a:rPr lang="pt-BR" dirty="0" err="1"/>
              <a:t>Sed</a:t>
            </a:r>
            <a:r>
              <a:rPr lang="pt-BR" dirty="0"/>
              <a:t> </a:t>
            </a:r>
            <a:r>
              <a:rPr lang="pt-BR" dirty="0" err="1"/>
              <a:t>faucibus</a:t>
            </a:r>
            <a:r>
              <a:rPr lang="pt-BR" dirty="0"/>
              <a:t> </a:t>
            </a:r>
            <a:r>
              <a:rPr lang="pt-BR" dirty="0" err="1"/>
              <a:t>efficitur</a:t>
            </a:r>
            <a:r>
              <a:rPr lang="pt-BR" dirty="0"/>
              <a:t> </a:t>
            </a:r>
            <a:r>
              <a:rPr lang="pt-BR" dirty="0" err="1"/>
              <a:t>tortor</a:t>
            </a:r>
            <a:r>
              <a:rPr lang="pt-BR" dirty="0"/>
              <a:t> </a:t>
            </a:r>
            <a:r>
              <a:rPr lang="pt-BR" dirty="0" err="1"/>
              <a:t>vel</a:t>
            </a:r>
            <a:r>
              <a:rPr lang="pt-BR" dirty="0"/>
              <a:t> </a:t>
            </a:r>
            <a:r>
              <a:rPr lang="pt-BR" dirty="0" err="1"/>
              <a:t>suscipit</a:t>
            </a:r>
            <a:r>
              <a:rPr lang="pt-BR" dirty="0"/>
              <a:t>. </a:t>
            </a:r>
            <a:r>
              <a:rPr lang="pt-BR" dirty="0" err="1"/>
              <a:t>Donec</a:t>
            </a:r>
            <a:r>
              <a:rPr lang="pt-BR" dirty="0"/>
              <a:t> </a:t>
            </a:r>
            <a:r>
              <a:rPr lang="pt-BR" dirty="0" err="1"/>
              <a:t>ligula</a:t>
            </a:r>
            <a:r>
              <a:rPr lang="pt-BR" dirty="0"/>
              <a:t> </a:t>
            </a:r>
            <a:r>
              <a:rPr lang="pt-BR" dirty="0" err="1"/>
              <a:t>enim</a:t>
            </a:r>
            <a:r>
              <a:rPr lang="pt-BR" dirty="0"/>
              <a:t>, </a:t>
            </a:r>
            <a:r>
              <a:rPr lang="pt-BR" dirty="0" err="1"/>
              <a:t>dapibus</a:t>
            </a:r>
            <a:r>
              <a:rPr lang="pt-BR" dirty="0"/>
              <a:t> </a:t>
            </a:r>
            <a:r>
              <a:rPr lang="pt-BR" dirty="0" err="1"/>
              <a:t>sit</a:t>
            </a:r>
            <a:r>
              <a:rPr lang="pt-BR" dirty="0"/>
              <a:t> </a:t>
            </a:r>
            <a:r>
              <a:rPr lang="pt-BR" dirty="0" err="1"/>
              <a:t>amet</a:t>
            </a:r>
            <a:r>
              <a:rPr lang="pt-BR" dirty="0"/>
              <a:t> urna </a:t>
            </a:r>
            <a:r>
              <a:rPr lang="pt-BR" dirty="0" err="1"/>
              <a:t>vel</a:t>
            </a:r>
            <a:r>
              <a:rPr lang="pt-BR" dirty="0"/>
              <a:t>, </a:t>
            </a:r>
            <a:r>
              <a:rPr lang="pt-BR" dirty="0" err="1"/>
              <a:t>convallis</a:t>
            </a:r>
            <a:r>
              <a:rPr lang="pt-BR" dirty="0"/>
              <a:t>.</a:t>
            </a:r>
          </a:p>
          <a:p>
            <a:pPr lvl="0"/>
            <a:r>
              <a:rPr lang="en-GB" dirty="0" err="1"/>
              <a:t>Curabitur</a:t>
            </a:r>
            <a:r>
              <a:rPr lang="en-GB" dirty="0"/>
              <a:t> at </a:t>
            </a:r>
            <a:r>
              <a:rPr lang="en-GB" dirty="0" err="1"/>
              <a:t>nisl</a:t>
            </a:r>
            <a:r>
              <a:rPr lang="en-GB" dirty="0"/>
              <a:t> </a:t>
            </a:r>
            <a:r>
              <a:rPr lang="en-GB" dirty="0" err="1"/>
              <a:t>ultricies</a:t>
            </a:r>
            <a:r>
              <a:rPr lang="en-GB" dirty="0"/>
              <a:t>, </a:t>
            </a:r>
            <a:r>
              <a:rPr lang="en-GB" dirty="0" err="1"/>
              <a:t>facilisis</a:t>
            </a:r>
            <a:r>
              <a:rPr lang="en-GB" dirty="0"/>
              <a:t> </a:t>
            </a:r>
            <a:r>
              <a:rPr lang="en-GB" dirty="0" err="1"/>
              <a:t>tortor</a:t>
            </a:r>
            <a:r>
              <a:rPr lang="en-GB" dirty="0"/>
              <a:t> at, </a:t>
            </a:r>
            <a:r>
              <a:rPr lang="en-GB" dirty="0" err="1"/>
              <a:t>molestie</a:t>
            </a:r>
            <a:r>
              <a:rPr lang="en-GB" dirty="0"/>
              <a:t> lacus. Maecenas </a:t>
            </a:r>
            <a:r>
              <a:rPr lang="en-GB" dirty="0" err="1"/>
              <a:t>malesuada</a:t>
            </a:r>
            <a:r>
              <a:rPr lang="en-GB" dirty="0"/>
              <a:t> </a:t>
            </a:r>
            <a:r>
              <a:rPr lang="en-GB" dirty="0" err="1"/>
              <a:t>imperdiet</a:t>
            </a:r>
            <a:r>
              <a:rPr lang="en-GB" dirty="0"/>
              <a:t> </a:t>
            </a:r>
            <a:r>
              <a:rPr lang="en-GB" dirty="0" err="1"/>
              <a:t>dolor</a:t>
            </a:r>
            <a:r>
              <a:rPr lang="en-GB" dirty="0"/>
              <a:t>, a porta </a:t>
            </a:r>
            <a:r>
              <a:rPr lang="en-GB" dirty="0" err="1"/>
              <a:t>justo</a:t>
            </a:r>
            <a:r>
              <a:rPr lang="en-GB" dirty="0"/>
              <a:t>. </a:t>
            </a:r>
            <a:r>
              <a:rPr lang="en-GB" dirty="0" err="1"/>
              <a:t>Suspendisse</a:t>
            </a:r>
            <a:r>
              <a:rPr lang="en-GB" dirty="0"/>
              <a:t> </a:t>
            </a:r>
            <a:r>
              <a:rPr lang="en-GB" dirty="0" err="1"/>
              <a:t>rhoncus</a:t>
            </a:r>
            <a:r>
              <a:rPr lang="en-GB" dirty="0"/>
              <a:t> </a:t>
            </a:r>
            <a:r>
              <a:rPr lang="en-GB" dirty="0" err="1"/>
              <a:t>enim</a:t>
            </a:r>
            <a:r>
              <a:rPr lang="en-GB" dirty="0"/>
              <a:t> at ipsum </a:t>
            </a:r>
            <a:r>
              <a:rPr lang="en-GB" dirty="0" err="1"/>
              <a:t>viverra</a:t>
            </a:r>
            <a:r>
              <a:rPr lang="en-GB" dirty="0"/>
              <a:t> </a:t>
            </a:r>
            <a:r>
              <a:rPr lang="en-GB" dirty="0" err="1"/>
              <a:t>interdum</a:t>
            </a:r>
            <a:r>
              <a:rPr lang="en-GB" dirty="0"/>
              <a:t>. </a:t>
            </a:r>
          </a:p>
        </p:txBody>
      </p:sp>
      <p:sp>
        <p:nvSpPr>
          <p:cNvPr id="16" name="Content Placeholder 2"/>
          <p:cNvSpPr>
            <a:spLocks noGrp="1"/>
          </p:cNvSpPr>
          <p:nvPr>
            <p:ph idx="15" hasCustomPrompt="1"/>
          </p:nvPr>
        </p:nvSpPr>
        <p:spPr>
          <a:xfrm>
            <a:off x="4644253" y="1732116"/>
            <a:ext cx="4038509" cy="3137540"/>
          </a:xfrm>
          <a:prstGeom prst="rect">
            <a:avLst/>
          </a:prstGeom>
          <a:solidFill>
            <a:srgbClr val="D2EEE9"/>
          </a:solidFill>
        </p:spPr>
        <p:txBody>
          <a:bodyPr lIns="180000" tIns="180000" rIns="180000" bIns="180000">
            <a:normAutofit/>
          </a:bodyPr>
          <a:lstStyle>
            <a:lvl1pPr marL="257168" indent="-257168">
              <a:buClr>
                <a:srgbClr val="032E61"/>
              </a:buClr>
              <a:buSzPct val="100000"/>
              <a:buFont typeface="Bahnschrift SemiBold SemiConden" panose="020B0502040204020203" pitchFamily="34" charset="0"/>
              <a:buChar char="&gt;"/>
              <a:defRPr sz="1200" b="0">
                <a:solidFill>
                  <a:schemeClr val="tx1"/>
                </a:solidFill>
              </a:defRPr>
            </a:lvl1pPr>
            <a:lvl2pPr marL="342892" indent="0">
              <a:buNone/>
              <a:defRPr/>
            </a:lvl2pPr>
          </a:lstStyle>
          <a:p>
            <a:pPr lvl="0"/>
            <a:r>
              <a:rPr lang="pt-BR" dirty="0" err="1"/>
              <a:t>Sed</a:t>
            </a:r>
            <a:r>
              <a:rPr lang="pt-BR" dirty="0"/>
              <a:t> ac </a:t>
            </a:r>
            <a:r>
              <a:rPr lang="pt-BR" dirty="0" err="1"/>
              <a:t>elementum</a:t>
            </a:r>
            <a:r>
              <a:rPr lang="pt-BR" dirty="0"/>
              <a:t> ante, id </a:t>
            </a:r>
            <a:r>
              <a:rPr lang="pt-BR" dirty="0" err="1"/>
              <a:t>varius</a:t>
            </a:r>
            <a:r>
              <a:rPr lang="pt-BR" dirty="0"/>
              <a:t> </a:t>
            </a:r>
            <a:r>
              <a:rPr lang="pt-BR" dirty="0" err="1"/>
              <a:t>orci</a:t>
            </a:r>
            <a:r>
              <a:rPr lang="pt-BR" dirty="0"/>
              <a:t>. </a:t>
            </a:r>
            <a:r>
              <a:rPr lang="pt-BR" dirty="0" err="1"/>
              <a:t>Maecenas</a:t>
            </a:r>
            <a:r>
              <a:rPr lang="pt-BR" dirty="0"/>
              <a:t> </a:t>
            </a:r>
            <a:r>
              <a:rPr lang="pt-BR" dirty="0" err="1"/>
              <a:t>interdum</a:t>
            </a:r>
            <a:r>
              <a:rPr lang="pt-BR" dirty="0"/>
              <a:t> </a:t>
            </a:r>
            <a:r>
              <a:rPr lang="pt-BR" dirty="0" err="1"/>
              <a:t>ligula</a:t>
            </a:r>
            <a:r>
              <a:rPr lang="pt-BR" dirty="0"/>
              <a:t> </a:t>
            </a:r>
            <a:r>
              <a:rPr lang="pt-BR" dirty="0" err="1"/>
              <a:t>eget</a:t>
            </a:r>
            <a:r>
              <a:rPr lang="pt-BR" dirty="0"/>
              <a:t> </a:t>
            </a:r>
            <a:r>
              <a:rPr lang="pt-BR" dirty="0" err="1"/>
              <a:t>consectetur</a:t>
            </a:r>
            <a:r>
              <a:rPr lang="pt-BR" dirty="0"/>
              <a:t> </a:t>
            </a:r>
            <a:r>
              <a:rPr lang="pt-BR" dirty="0" err="1"/>
              <a:t>feugiat</a:t>
            </a:r>
            <a:r>
              <a:rPr lang="pt-BR" dirty="0"/>
              <a:t>. </a:t>
            </a:r>
          </a:p>
          <a:p>
            <a:pPr lvl="0"/>
            <a:r>
              <a:rPr lang="pt-BR" dirty="0" err="1"/>
              <a:t>Praesent</a:t>
            </a:r>
            <a:r>
              <a:rPr lang="pt-BR" dirty="0"/>
              <a:t> </a:t>
            </a:r>
            <a:r>
              <a:rPr lang="pt-BR" dirty="0" err="1"/>
              <a:t>elit</a:t>
            </a:r>
            <a:r>
              <a:rPr lang="pt-BR" dirty="0"/>
              <a:t> est, </a:t>
            </a:r>
            <a:r>
              <a:rPr lang="pt-BR" dirty="0" err="1"/>
              <a:t>accumsan</a:t>
            </a:r>
            <a:r>
              <a:rPr lang="pt-BR" dirty="0"/>
              <a:t> </a:t>
            </a:r>
            <a:r>
              <a:rPr lang="pt-BR" dirty="0" err="1"/>
              <a:t>eget</a:t>
            </a:r>
            <a:r>
              <a:rPr lang="pt-BR" dirty="0"/>
              <a:t> </a:t>
            </a:r>
            <a:r>
              <a:rPr lang="pt-BR" dirty="0" err="1"/>
              <a:t>consectetur</a:t>
            </a:r>
            <a:r>
              <a:rPr lang="pt-BR" dirty="0"/>
              <a:t> ac, </a:t>
            </a:r>
            <a:r>
              <a:rPr lang="pt-BR" dirty="0" err="1"/>
              <a:t>lacinia</a:t>
            </a:r>
            <a:r>
              <a:rPr lang="pt-BR" dirty="0"/>
              <a:t> id mi. </a:t>
            </a:r>
            <a:r>
              <a:rPr lang="pt-BR" dirty="0" err="1"/>
              <a:t>Duis</a:t>
            </a:r>
            <a:r>
              <a:rPr lang="pt-BR" dirty="0"/>
              <a:t> </a:t>
            </a:r>
            <a:r>
              <a:rPr lang="pt-BR" dirty="0" err="1"/>
              <a:t>molestie</a:t>
            </a:r>
            <a:r>
              <a:rPr lang="pt-BR" dirty="0"/>
              <a:t> </a:t>
            </a:r>
            <a:r>
              <a:rPr lang="pt-BR" dirty="0" err="1"/>
              <a:t>semper</a:t>
            </a:r>
            <a:r>
              <a:rPr lang="pt-BR" dirty="0"/>
              <a:t> nunc </a:t>
            </a:r>
            <a:r>
              <a:rPr lang="pt-BR" dirty="0" err="1"/>
              <a:t>venenatis</a:t>
            </a:r>
            <a:r>
              <a:rPr lang="pt-BR" dirty="0"/>
              <a:t> </a:t>
            </a:r>
            <a:r>
              <a:rPr lang="pt-BR" dirty="0" err="1"/>
              <a:t>posuere</a:t>
            </a:r>
            <a:r>
              <a:rPr lang="pt-BR" dirty="0"/>
              <a:t>. </a:t>
            </a:r>
          </a:p>
          <a:p>
            <a:pPr lvl="0"/>
            <a:r>
              <a:rPr lang="pt-BR" dirty="0"/>
              <a:t>In </a:t>
            </a:r>
            <a:r>
              <a:rPr lang="pt-BR" dirty="0" err="1"/>
              <a:t>maximus</a:t>
            </a:r>
            <a:r>
              <a:rPr lang="pt-BR" dirty="0"/>
              <a:t> </a:t>
            </a:r>
            <a:r>
              <a:rPr lang="pt-BR" dirty="0" err="1"/>
              <a:t>aliquam</a:t>
            </a:r>
            <a:r>
              <a:rPr lang="pt-BR" dirty="0"/>
              <a:t> </a:t>
            </a:r>
            <a:r>
              <a:rPr lang="pt-BR" dirty="0" err="1"/>
              <a:t>enim</a:t>
            </a:r>
            <a:r>
              <a:rPr lang="pt-BR" dirty="0"/>
              <a:t>, </a:t>
            </a:r>
            <a:r>
              <a:rPr lang="pt-BR" dirty="0" err="1"/>
              <a:t>pharetra</a:t>
            </a:r>
            <a:r>
              <a:rPr lang="pt-BR" dirty="0"/>
              <a:t> </a:t>
            </a:r>
            <a:r>
              <a:rPr lang="pt-BR" dirty="0" err="1"/>
              <a:t>imperdiet</a:t>
            </a:r>
            <a:r>
              <a:rPr lang="pt-BR" dirty="0"/>
              <a:t> massa tempus ut. In eu </a:t>
            </a:r>
            <a:r>
              <a:rPr lang="pt-BR" dirty="0" err="1"/>
              <a:t>odio</a:t>
            </a:r>
            <a:r>
              <a:rPr lang="pt-BR" dirty="0"/>
              <a:t> </a:t>
            </a:r>
            <a:r>
              <a:rPr lang="pt-BR" dirty="0" err="1"/>
              <a:t>at</a:t>
            </a:r>
            <a:r>
              <a:rPr lang="pt-BR" dirty="0"/>
              <a:t> </a:t>
            </a:r>
            <a:r>
              <a:rPr lang="pt-BR" dirty="0" err="1"/>
              <a:t>enim</a:t>
            </a:r>
            <a:r>
              <a:rPr lang="pt-BR" dirty="0"/>
              <a:t> </a:t>
            </a:r>
            <a:r>
              <a:rPr lang="pt-BR" dirty="0" err="1"/>
              <a:t>tristique</a:t>
            </a:r>
            <a:r>
              <a:rPr lang="pt-BR" dirty="0"/>
              <a:t> </a:t>
            </a:r>
            <a:r>
              <a:rPr lang="pt-BR" dirty="0" err="1"/>
              <a:t>pretium</a:t>
            </a:r>
            <a:r>
              <a:rPr lang="pt-BR" dirty="0"/>
              <a:t>.</a:t>
            </a:r>
          </a:p>
          <a:p>
            <a:pPr lvl="0"/>
            <a:r>
              <a:rPr lang="pt-BR" dirty="0" err="1"/>
              <a:t>Sed</a:t>
            </a:r>
            <a:r>
              <a:rPr lang="pt-BR" dirty="0"/>
              <a:t> </a:t>
            </a:r>
            <a:r>
              <a:rPr lang="pt-BR" dirty="0" err="1"/>
              <a:t>faucibus</a:t>
            </a:r>
            <a:r>
              <a:rPr lang="pt-BR" dirty="0"/>
              <a:t> </a:t>
            </a:r>
            <a:r>
              <a:rPr lang="pt-BR" dirty="0" err="1"/>
              <a:t>efficitur</a:t>
            </a:r>
            <a:r>
              <a:rPr lang="pt-BR" dirty="0"/>
              <a:t> </a:t>
            </a:r>
            <a:r>
              <a:rPr lang="pt-BR" dirty="0" err="1"/>
              <a:t>tortor</a:t>
            </a:r>
            <a:r>
              <a:rPr lang="pt-BR" dirty="0"/>
              <a:t> </a:t>
            </a:r>
            <a:r>
              <a:rPr lang="pt-BR" dirty="0" err="1"/>
              <a:t>vel</a:t>
            </a:r>
            <a:r>
              <a:rPr lang="pt-BR" dirty="0"/>
              <a:t> </a:t>
            </a:r>
            <a:r>
              <a:rPr lang="pt-BR" dirty="0" err="1"/>
              <a:t>suscipit</a:t>
            </a:r>
            <a:r>
              <a:rPr lang="pt-BR" dirty="0"/>
              <a:t>. </a:t>
            </a:r>
            <a:r>
              <a:rPr lang="pt-BR" dirty="0" err="1"/>
              <a:t>Donec</a:t>
            </a:r>
            <a:r>
              <a:rPr lang="pt-BR" dirty="0"/>
              <a:t> </a:t>
            </a:r>
            <a:r>
              <a:rPr lang="pt-BR" dirty="0" err="1"/>
              <a:t>ligula</a:t>
            </a:r>
            <a:r>
              <a:rPr lang="pt-BR" dirty="0"/>
              <a:t> </a:t>
            </a:r>
            <a:r>
              <a:rPr lang="pt-BR" dirty="0" err="1"/>
              <a:t>enim</a:t>
            </a:r>
            <a:r>
              <a:rPr lang="pt-BR" dirty="0"/>
              <a:t>, </a:t>
            </a:r>
            <a:r>
              <a:rPr lang="pt-BR" dirty="0" err="1"/>
              <a:t>dapibus</a:t>
            </a:r>
            <a:r>
              <a:rPr lang="pt-BR" dirty="0"/>
              <a:t> </a:t>
            </a:r>
            <a:r>
              <a:rPr lang="pt-BR" dirty="0" err="1"/>
              <a:t>sit</a:t>
            </a:r>
            <a:r>
              <a:rPr lang="pt-BR" dirty="0"/>
              <a:t> </a:t>
            </a:r>
            <a:r>
              <a:rPr lang="pt-BR" dirty="0" err="1"/>
              <a:t>amet</a:t>
            </a:r>
            <a:r>
              <a:rPr lang="pt-BR" dirty="0"/>
              <a:t> urna </a:t>
            </a:r>
            <a:r>
              <a:rPr lang="pt-BR" dirty="0" err="1"/>
              <a:t>vel</a:t>
            </a:r>
            <a:r>
              <a:rPr lang="pt-BR" dirty="0"/>
              <a:t>, </a:t>
            </a:r>
            <a:r>
              <a:rPr lang="pt-BR" dirty="0" err="1"/>
              <a:t>convallis</a:t>
            </a:r>
            <a:r>
              <a:rPr lang="pt-BR" dirty="0"/>
              <a:t>. </a:t>
            </a:r>
          </a:p>
          <a:p>
            <a:pPr lvl="0"/>
            <a:r>
              <a:rPr lang="en-GB" dirty="0" err="1"/>
              <a:t>Curabitur</a:t>
            </a:r>
            <a:r>
              <a:rPr lang="en-GB" dirty="0"/>
              <a:t> at </a:t>
            </a:r>
            <a:r>
              <a:rPr lang="en-GB" dirty="0" err="1"/>
              <a:t>nisl</a:t>
            </a:r>
            <a:r>
              <a:rPr lang="en-GB" dirty="0"/>
              <a:t> </a:t>
            </a:r>
            <a:r>
              <a:rPr lang="en-GB" dirty="0" err="1"/>
              <a:t>ultricies</a:t>
            </a:r>
            <a:r>
              <a:rPr lang="en-GB" dirty="0"/>
              <a:t>, </a:t>
            </a:r>
            <a:r>
              <a:rPr lang="en-GB" dirty="0" err="1"/>
              <a:t>facilisis</a:t>
            </a:r>
            <a:r>
              <a:rPr lang="en-GB" dirty="0"/>
              <a:t> </a:t>
            </a:r>
            <a:r>
              <a:rPr lang="en-GB" dirty="0" err="1"/>
              <a:t>tortor</a:t>
            </a:r>
            <a:r>
              <a:rPr lang="en-GB" dirty="0"/>
              <a:t> at, </a:t>
            </a:r>
            <a:r>
              <a:rPr lang="en-GB" dirty="0" err="1"/>
              <a:t>molestie</a:t>
            </a:r>
            <a:r>
              <a:rPr lang="en-GB" dirty="0"/>
              <a:t> lacus. Maecenas </a:t>
            </a:r>
            <a:r>
              <a:rPr lang="en-GB" dirty="0" err="1"/>
              <a:t>malesuada</a:t>
            </a:r>
            <a:r>
              <a:rPr lang="en-GB" dirty="0"/>
              <a:t> </a:t>
            </a:r>
            <a:r>
              <a:rPr lang="en-GB" dirty="0" err="1"/>
              <a:t>imperdiet</a:t>
            </a:r>
            <a:r>
              <a:rPr lang="en-GB" dirty="0"/>
              <a:t> </a:t>
            </a:r>
            <a:r>
              <a:rPr lang="en-GB" dirty="0" err="1"/>
              <a:t>dolor</a:t>
            </a:r>
            <a:r>
              <a:rPr lang="en-GB" dirty="0"/>
              <a:t>, a porta </a:t>
            </a:r>
            <a:r>
              <a:rPr lang="en-GB" dirty="0" err="1"/>
              <a:t>justo</a:t>
            </a:r>
            <a:r>
              <a:rPr lang="en-GB" dirty="0"/>
              <a:t>. </a:t>
            </a:r>
            <a:r>
              <a:rPr lang="en-GB" dirty="0" err="1"/>
              <a:t>Suspendisse</a:t>
            </a:r>
            <a:r>
              <a:rPr lang="en-GB" dirty="0"/>
              <a:t> </a:t>
            </a:r>
            <a:r>
              <a:rPr lang="en-GB" dirty="0" err="1"/>
              <a:t>rhoncus</a:t>
            </a:r>
            <a:r>
              <a:rPr lang="en-GB" dirty="0"/>
              <a:t> </a:t>
            </a:r>
            <a:r>
              <a:rPr lang="en-GB" dirty="0" err="1"/>
              <a:t>enim</a:t>
            </a:r>
            <a:r>
              <a:rPr lang="en-GB" dirty="0"/>
              <a:t> at ipsum </a:t>
            </a:r>
            <a:r>
              <a:rPr lang="en-GB" dirty="0" err="1"/>
              <a:t>viverra</a:t>
            </a:r>
            <a:r>
              <a:rPr lang="en-GB" dirty="0"/>
              <a:t> </a:t>
            </a:r>
            <a:r>
              <a:rPr lang="en-GB" dirty="0" err="1"/>
              <a:t>interdum</a:t>
            </a:r>
            <a:r>
              <a:rPr lang="en-GB" dirty="0"/>
              <a:t>. </a:t>
            </a:r>
          </a:p>
        </p:txBody>
      </p:sp>
      <p:sp>
        <p:nvSpPr>
          <p:cNvPr id="19" name="Text Placeholder 18"/>
          <p:cNvSpPr>
            <a:spLocks noGrp="1"/>
          </p:cNvSpPr>
          <p:nvPr>
            <p:ph type="body" sz="quarter" idx="16" hasCustomPrompt="1"/>
          </p:nvPr>
        </p:nvSpPr>
        <p:spPr>
          <a:xfrm>
            <a:off x="467544" y="1280653"/>
            <a:ext cx="4032448" cy="354995"/>
          </a:xfrm>
          <a:prstGeom prst="rect">
            <a:avLst/>
          </a:prstGeom>
          <a:solidFill>
            <a:srgbClr val="032E61"/>
          </a:solidFill>
        </p:spPr>
        <p:txBody>
          <a:bodyPr lIns="180000" anchor="ctr"/>
          <a:lstStyle>
            <a:lvl1pPr marL="0" indent="0" algn="ctr">
              <a:buNone/>
              <a:defRPr sz="1350" b="1" baseline="0">
                <a:solidFill>
                  <a:schemeClr val="bg1"/>
                </a:solidFill>
              </a:defRPr>
            </a:lvl1pPr>
          </a:lstStyle>
          <a:p>
            <a:pPr lvl="0"/>
            <a:r>
              <a:rPr lang="en-US" dirty="0"/>
              <a:t>[ SECOND TITLE]</a:t>
            </a:r>
            <a:endParaRPr lang="en-GB" dirty="0"/>
          </a:p>
        </p:txBody>
      </p:sp>
      <p:sp>
        <p:nvSpPr>
          <p:cNvPr id="20" name="Text Placeholder 18"/>
          <p:cNvSpPr>
            <a:spLocks noGrp="1"/>
          </p:cNvSpPr>
          <p:nvPr>
            <p:ph type="body" sz="quarter" idx="17" hasCustomPrompt="1"/>
          </p:nvPr>
        </p:nvSpPr>
        <p:spPr>
          <a:xfrm>
            <a:off x="4644008" y="1280652"/>
            <a:ext cx="4038762" cy="354995"/>
          </a:xfrm>
          <a:prstGeom prst="rect">
            <a:avLst/>
          </a:prstGeom>
          <a:solidFill>
            <a:srgbClr val="00B5B5"/>
          </a:solidFill>
        </p:spPr>
        <p:txBody>
          <a:bodyPr lIns="180000" anchor="ctr"/>
          <a:lstStyle>
            <a:lvl1pPr marL="0" indent="0" algn="ctr">
              <a:buNone/>
              <a:defRPr sz="1350" b="1" baseline="0">
                <a:solidFill>
                  <a:schemeClr val="bg1"/>
                </a:solidFill>
              </a:defRPr>
            </a:lvl1pPr>
          </a:lstStyle>
          <a:p>
            <a:pPr lvl="0"/>
            <a:r>
              <a:rPr lang="en-US" dirty="0"/>
              <a:t>[SECOND TITLE]</a:t>
            </a:r>
            <a:endParaRPr lang="en-GB" dirty="0"/>
          </a:p>
        </p:txBody>
      </p:sp>
      <p:sp>
        <p:nvSpPr>
          <p:cNvPr id="13" name="Text Placeholder 13"/>
          <p:cNvSpPr>
            <a:spLocks noGrp="1"/>
          </p:cNvSpPr>
          <p:nvPr>
            <p:ph type="body" sz="quarter" idx="14" hasCustomPrompt="1"/>
          </p:nvPr>
        </p:nvSpPr>
        <p:spPr>
          <a:xfrm>
            <a:off x="467544" y="845571"/>
            <a:ext cx="8215218" cy="338612"/>
          </a:xfrm>
          <a:prstGeom prst="rect">
            <a:avLst/>
          </a:prstGeom>
          <a:solidFill>
            <a:schemeClr val="bg1">
              <a:lumMod val="95000"/>
            </a:schemeClr>
          </a:solidFill>
        </p:spPr>
        <p:txBody>
          <a:bodyPr anchor="ctr">
            <a:normAutofit/>
          </a:bodyPr>
          <a:lstStyle>
            <a:lvl1pPr marL="0" indent="0" algn="ctr">
              <a:buNone/>
              <a:defRPr lang="en-GB" sz="1350" b="1" kern="1200" baseline="0" dirty="0">
                <a:solidFill>
                  <a:schemeClr val="tx1"/>
                </a:solidFill>
                <a:latin typeface="Arial Narrow" panose="020B0606020202030204" pitchFamily="34" charset="0"/>
                <a:ea typeface="+mn-ea"/>
                <a:cs typeface="+mn-cs"/>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 INSERT THE TITLE HERE ]</a:t>
            </a:r>
            <a:endParaRPr lang="en-GB" dirty="0"/>
          </a:p>
        </p:txBody>
      </p:sp>
      <p:cxnSp>
        <p:nvCxnSpPr>
          <p:cNvPr id="3" name="Straight Connector 2"/>
          <p:cNvCxnSpPr/>
          <p:nvPr/>
        </p:nvCxnSpPr>
        <p:spPr>
          <a:xfrm>
            <a:off x="467544" y="4876006"/>
            <a:ext cx="4032448" cy="0"/>
          </a:xfrm>
          <a:prstGeom prst="line">
            <a:avLst/>
          </a:prstGeom>
          <a:ln w="25400">
            <a:solidFill>
              <a:srgbClr val="022249"/>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644009" y="4876006"/>
            <a:ext cx="4032448" cy="0"/>
          </a:xfrm>
          <a:prstGeom prst="line">
            <a:avLst/>
          </a:prstGeom>
          <a:ln w="25400">
            <a:solidFill>
              <a:srgbClr val="00B5B5"/>
            </a:solidFill>
          </a:ln>
        </p:spPr>
        <p:style>
          <a:lnRef idx="1">
            <a:schemeClr val="accent1"/>
          </a:lnRef>
          <a:fillRef idx="0">
            <a:schemeClr val="accent1"/>
          </a:fillRef>
          <a:effectRef idx="0">
            <a:schemeClr val="accent1"/>
          </a:effectRef>
          <a:fontRef idx="minor">
            <a:schemeClr val="tx1"/>
          </a:fontRef>
        </p:style>
      </p:cxnSp>
      <p:sp>
        <p:nvSpPr>
          <p:cNvPr id="10" name="Title 1"/>
          <p:cNvSpPr>
            <a:spLocks noGrp="1"/>
          </p:cNvSpPr>
          <p:nvPr>
            <p:ph type="title" hasCustomPrompt="1"/>
          </p:nvPr>
        </p:nvSpPr>
        <p:spPr>
          <a:xfrm>
            <a:off x="767208" y="123478"/>
            <a:ext cx="7854486" cy="648072"/>
          </a:xfrm>
        </p:spPr>
        <p:txBody>
          <a:bodyPr>
            <a:normAutofit/>
          </a:bodyPr>
          <a:lstStyle>
            <a:lvl1pPr>
              <a:defRPr sz="2000" b="1" baseline="0">
                <a:solidFill>
                  <a:srgbClr val="002060"/>
                </a:solidFill>
              </a:defRPr>
            </a:lvl1pPr>
          </a:lstStyle>
          <a:p>
            <a:r>
              <a:rPr lang="en-US" dirty="0"/>
              <a:t>Click to edit slide title style</a:t>
            </a:r>
            <a:br>
              <a:rPr lang="en-US" dirty="0"/>
            </a:br>
            <a:r>
              <a:rPr lang="en-US" dirty="0"/>
              <a:t>Slide title can be extended to two lines</a:t>
            </a:r>
            <a:endParaRPr lang="en-GB" dirty="0"/>
          </a:p>
        </p:txBody>
      </p:sp>
    </p:spTree>
    <p:extLst>
      <p:ext uri="{BB962C8B-B14F-4D97-AF65-F5344CB8AC3E}">
        <p14:creationId xmlns:p14="http://schemas.microsoft.com/office/powerpoint/2010/main" val="32493015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 columns (Colour boxes)">
    <p:spTree>
      <p:nvGrpSpPr>
        <p:cNvPr id="1" name=""/>
        <p:cNvGrpSpPr/>
        <p:nvPr/>
      </p:nvGrpSpPr>
      <p:grpSpPr>
        <a:xfrm>
          <a:off x="0" y="0"/>
          <a:ext cx="0" cy="0"/>
          <a:chOff x="0" y="0"/>
          <a:chExt cx="0" cy="0"/>
        </a:xfrm>
      </p:grpSpPr>
      <p:sp>
        <p:nvSpPr>
          <p:cNvPr id="11" name="Content Placeholder 2"/>
          <p:cNvSpPr>
            <a:spLocks noGrp="1"/>
          </p:cNvSpPr>
          <p:nvPr>
            <p:ph idx="1" hasCustomPrompt="1"/>
          </p:nvPr>
        </p:nvSpPr>
        <p:spPr>
          <a:xfrm>
            <a:off x="467545" y="1732116"/>
            <a:ext cx="2664296" cy="3137540"/>
          </a:xfrm>
          <a:prstGeom prst="rect">
            <a:avLst/>
          </a:prstGeom>
          <a:solidFill>
            <a:srgbClr val="E7F2FF"/>
          </a:solidFill>
        </p:spPr>
        <p:txBody>
          <a:bodyPr lIns="180000" tIns="180000" rIns="180000" bIns="180000">
            <a:noAutofit/>
          </a:bodyPr>
          <a:lstStyle>
            <a:lvl1pPr marL="257168" indent="-257168">
              <a:buClr>
                <a:srgbClr val="032E61"/>
              </a:buClr>
              <a:buSzPct val="80000"/>
              <a:buFont typeface="Bahnschrift SemiBold SemiConden" panose="020B0502040204020203" pitchFamily="34" charset="0"/>
              <a:buChar char="&gt;"/>
              <a:defRPr sz="1200" b="0">
                <a:solidFill>
                  <a:schemeClr val="tx1"/>
                </a:solidFill>
              </a:defRPr>
            </a:lvl1pPr>
            <a:lvl2pPr marL="342892" indent="0">
              <a:buNone/>
              <a:defRPr/>
            </a:lvl2pPr>
          </a:lstStyle>
          <a:p>
            <a:pPr lvl="0"/>
            <a:r>
              <a:rPr lang="pt-BR" dirty="0" err="1"/>
              <a:t>Sed</a:t>
            </a:r>
            <a:r>
              <a:rPr lang="pt-BR" dirty="0"/>
              <a:t> ac </a:t>
            </a:r>
            <a:r>
              <a:rPr lang="pt-BR" dirty="0" err="1"/>
              <a:t>elementum</a:t>
            </a:r>
            <a:r>
              <a:rPr lang="pt-BR" dirty="0"/>
              <a:t> ante, id </a:t>
            </a:r>
            <a:r>
              <a:rPr lang="pt-BR" dirty="0" err="1"/>
              <a:t>varius</a:t>
            </a:r>
            <a:r>
              <a:rPr lang="pt-BR" dirty="0"/>
              <a:t> </a:t>
            </a:r>
            <a:r>
              <a:rPr lang="pt-BR" dirty="0" err="1"/>
              <a:t>orci</a:t>
            </a:r>
            <a:r>
              <a:rPr lang="pt-BR" dirty="0"/>
              <a:t>. </a:t>
            </a:r>
            <a:r>
              <a:rPr lang="pt-BR" dirty="0" err="1"/>
              <a:t>Maecenas</a:t>
            </a:r>
            <a:r>
              <a:rPr lang="pt-BR" dirty="0"/>
              <a:t> </a:t>
            </a:r>
            <a:r>
              <a:rPr lang="pt-BR" dirty="0" err="1"/>
              <a:t>interdum</a:t>
            </a:r>
            <a:r>
              <a:rPr lang="pt-BR" dirty="0"/>
              <a:t> </a:t>
            </a:r>
            <a:r>
              <a:rPr lang="pt-BR" dirty="0" err="1"/>
              <a:t>ligula</a:t>
            </a:r>
            <a:r>
              <a:rPr lang="pt-BR" dirty="0"/>
              <a:t> </a:t>
            </a:r>
            <a:r>
              <a:rPr lang="pt-BR" dirty="0" err="1"/>
              <a:t>eget</a:t>
            </a:r>
            <a:r>
              <a:rPr lang="pt-BR" dirty="0"/>
              <a:t> </a:t>
            </a:r>
            <a:r>
              <a:rPr lang="pt-BR" dirty="0" err="1"/>
              <a:t>consectetur</a:t>
            </a:r>
            <a:r>
              <a:rPr lang="pt-BR" dirty="0"/>
              <a:t> </a:t>
            </a:r>
            <a:r>
              <a:rPr lang="pt-BR" dirty="0" err="1"/>
              <a:t>feugiat</a:t>
            </a:r>
            <a:r>
              <a:rPr lang="pt-BR" dirty="0"/>
              <a:t>. </a:t>
            </a:r>
          </a:p>
          <a:p>
            <a:pPr lvl="0"/>
            <a:r>
              <a:rPr lang="pt-BR" dirty="0" err="1"/>
              <a:t>Praesent</a:t>
            </a:r>
            <a:r>
              <a:rPr lang="pt-BR" dirty="0"/>
              <a:t> </a:t>
            </a:r>
            <a:r>
              <a:rPr lang="pt-BR" dirty="0" err="1"/>
              <a:t>elit</a:t>
            </a:r>
            <a:r>
              <a:rPr lang="pt-BR" dirty="0"/>
              <a:t> est, </a:t>
            </a:r>
            <a:r>
              <a:rPr lang="pt-BR" dirty="0" err="1"/>
              <a:t>accumsan</a:t>
            </a:r>
            <a:r>
              <a:rPr lang="pt-BR" dirty="0"/>
              <a:t> </a:t>
            </a:r>
            <a:r>
              <a:rPr lang="pt-BR" dirty="0" err="1"/>
              <a:t>eget</a:t>
            </a:r>
            <a:r>
              <a:rPr lang="pt-BR" dirty="0"/>
              <a:t> </a:t>
            </a:r>
            <a:r>
              <a:rPr lang="pt-BR" dirty="0" err="1"/>
              <a:t>consectetur</a:t>
            </a:r>
            <a:r>
              <a:rPr lang="pt-BR" dirty="0"/>
              <a:t> ac, </a:t>
            </a:r>
            <a:r>
              <a:rPr lang="pt-BR" dirty="0" err="1"/>
              <a:t>lacinia</a:t>
            </a:r>
            <a:r>
              <a:rPr lang="pt-BR" dirty="0"/>
              <a:t> id mi. </a:t>
            </a:r>
            <a:r>
              <a:rPr lang="pt-BR" dirty="0" err="1"/>
              <a:t>Duis</a:t>
            </a:r>
            <a:r>
              <a:rPr lang="pt-BR" dirty="0"/>
              <a:t> </a:t>
            </a:r>
            <a:r>
              <a:rPr lang="pt-BR" dirty="0" err="1"/>
              <a:t>molestie</a:t>
            </a:r>
            <a:r>
              <a:rPr lang="pt-BR" dirty="0"/>
              <a:t> </a:t>
            </a:r>
            <a:r>
              <a:rPr lang="pt-BR" dirty="0" err="1"/>
              <a:t>semper</a:t>
            </a:r>
            <a:r>
              <a:rPr lang="pt-BR" dirty="0"/>
              <a:t> nunc </a:t>
            </a:r>
            <a:r>
              <a:rPr lang="pt-BR" dirty="0" err="1"/>
              <a:t>venenatis</a:t>
            </a:r>
            <a:r>
              <a:rPr lang="pt-BR" dirty="0"/>
              <a:t> </a:t>
            </a:r>
            <a:r>
              <a:rPr lang="pt-BR" dirty="0" err="1"/>
              <a:t>posuere</a:t>
            </a:r>
            <a:r>
              <a:rPr lang="pt-BR" dirty="0"/>
              <a:t>. </a:t>
            </a:r>
          </a:p>
          <a:p>
            <a:pPr lvl="0"/>
            <a:r>
              <a:rPr lang="pt-BR" dirty="0"/>
              <a:t>In </a:t>
            </a:r>
            <a:r>
              <a:rPr lang="pt-BR" dirty="0" err="1"/>
              <a:t>maximus</a:t>
            </a:r>
            <a:r>
              <a:rPr lang="pt-BR" dirty="0"/>
              <a:t> </a:t>
            </a:r>
            <a:r>
              <a:rPr lang="pt-BR" dirty="0" err="1"/>
              <a:t>aliquam</a:t>
            </a:r>
            <a:r>
              <a:rPr lang="pt-BR" dirty="0"/>
              <a:t> </a:t>
            </a:r>
            <a:r>
              <a:rPr lang="pt-BR" dirty="0" err="1"/>
              <a:t>enim</a:t>
            </a:r>
            <a:r>
              <a:rPr lang="pt-BR" dirty="0"/>
              <a:t>, </a:t>
            </a:r>
            <a:r>
              <a:rPr lang="pt-BR" dirty="0" err="1"/>
              <a:t>pharetra</a:t>
            </a:r>
            <a:r>
              <a:rPr lang="pt-BR" dirty="0"/>
              <a:t> </a:t>
            </a:r>
            <a:r>
              <a:rPr lang="pt-BR" dirty="0" err="1"/>
              <a:t>imperdiet</a:t>
            </a:r>
            <a:r>
              <a:rPr lang="pt-BR" dirty="0"/>
              <a:t> massa tempus ut. In eu </a:t>
            </a:r>
            <a:r>
              <a:rPr lang="pt-BR" dirty="0" err="1"/>
              <a:t>odio</a:t>
            </a:r>
            <a:r>
              <a:rPr lang="pt-BR" dirty="0"/>
              <a:t> </a:t>
            </a:r>
            <a:r>
              <a:rPr lang="pt-BR" dirty="0" err="1"/>
              <a:t>at</a:t>
            </a:r>
            <a:r>
              <a:rPr lang="pt-BR" dirty="0"/>
              <a:t> </a:t>
            </a:r>
            <a:r>
              <a:rPr lang="pt-BR" dirty="0" err="1"/>
              <a:t>enim</a:t>
            </a:r>
            <a:r>
              <a:rPr lang="pt-BR" dirty="0"/>
              <a:t> </a:t>
            </a:r>
            <a:r>
              <a:rPr lang="pt-BR" dirty="0" err="1"/>
              <a:t>tristique</a:t>
            </a:r>
            <a:r>
              <a:rPr lang="pt-BR" dirty="0"/>
              <a:t> </a:t>
            </a:r>
            <a:r>
              <a:rPr lang="pt-BR" dirty="0" err="1"/>
              <a:t>pretium</a:t>
            </a:r>
            <a:r>
              <a:rPr lang="pt-BR" dirty="0"/>
              <a:t>. </a:t>
            </a:r>
          </a:p>
        </p:txBody>
      </p:sp>
      <p:sp>
        <p:nvSpPr>
          <p:cNvPr id="19" name="Text Placeholder 18"/>
          <p:cNvSpPr>
            <a:spLocks noGrp="1"/>
          </p:cNvSpPr>
          <p:nvPr>
            <p:ph type="body" sz="quarter" idx="16" hasCustomPrompt="1"/>
          </p:nvPr>
        </p:nvSpPr>
        <p:spPr>
          <a:xfrm>
            <a:off x="467545" y="1280653"/>
            <a:ext cx="2664296" cy="354995"/>
          </a:xfrm>
          <a:prstGeom prst="rect">
            <a:avLst/>
          </a:prstGeom>
          <a:solidFill>
            <a:srgbClr val="032E61"/>
          </a:solidFill>
        </p:spPr>
        <p:txBody>
          <a:bodyPr lIns="180000" anchor="ctr"/>
          <a:lstStyle>
            <a:lvl1pPr marL="0" indent="0" algn="ctr">
              <a:buNone/>
              <a:defRPr sz="1350" b="1" baseline="0">
                <a:solidFill>
                  <a:schemeClr val="bg1"/>
                </a:solidFill>
              </a:defRPr>
            </a:lvl1pPr>
          </a:lstStyle>
          <a:p>
            <a:pPr lvl="0"/>
            <a:r>
              <a:rPr lang="en-US" dirty="0"/>
              <a:t>[ SECOND TITLE]</a:t>
            </a:r>
            <a:endParaRPr lang="en-GB" dirty="0"/>
          </a:p>
        </p:txBody>
      </p:sp>
      <p:sp>
        <p:nvSpPr>
          <p:cNvPr id="20" name="Text Placeholder 18"/>
          <p:cNvSpPr>
            <a:spLocks noGrp="1"/>
          </p:cNvSpPr>
          <p:nvPr>
            <p:ph type="body" sz="quarter" idx="17" hasCustomPrompt="1"/>
          </p:nvPr>
        </p:nvSpPr>
        <p:spPr>
          <a:xfrm>
            <a:off x="3239853" y="1280652"/>
            <a:ext cx="2664296" cy="354995"/>
          </a:xfrm>
          <a:prstGeom prst="rect">
            <a:avLst/>
          </a:prstGeom>
          <a:solidFill>
            <a:srgbClr val="00B5B5"/>
          </a:solidFill>
        </p:spPr>
        <p:txBody>
          <a:bodyPr lIns="180000" anchor="ctr"/>
          <a:lstStyle>
            <a:lvl1pPr marL="0" indent="0" algn="ctr">
              <a:buNone/>
              <a:defRPr sz="1350" b="1" baseline="0">
                <a:solidFill>
                  <a:schemeClr val="bg1"/>
                </a:solidFill>
              </a:defRPr>
            </a:lvl1pPr>
          </a:lstStyle>
          <a:p>
            <a:pPr lvl="0"/>
            <a:r>
              <a:rPr lang="en-US" dirty="0"/>
              <a:t>[SECOND TITLE]</a:t>
            </a:r>
            <a:endParaRPr lang="en-GB" dirty="0"/>
          </a:p>
        </p:txBody>
      </p:sp>
      <p:sp>
        <p:nvSpPr>
          <p:cNvPr id="13" name="Text Placeholder 13"/>
          <p:cNvSpPr>
            <a:spLocks noGrp="1"/>
          </p:cNvSpPr>
          <p:nvPr>
            <p:ph type="body" sz="quarter" idx="14" hasCustomPrompt="1"/>
          </p:nvPr>
        </p:nvSpPr>
        <p:spPr>
          <a:xfrm>
            <a:off x="467544" y="845571"/>
            <a:ext cx="8215218" cy="338612"/>
          </a:xfrm>
          <a:prstGeom prst="rect">
            <a:avLst/>
          </a:prstGeom>
          <a:solidFill>
            <a:schemeClr val="bg1">
              <a:lumMod val="95000"/>
            </a:schemeClr>
          </a:solidFill>
        </p:spPr>
        <p:txBody>
          <a:bodyPr anchor="ctr">
            <a:normAutofit/>
          </a:bodyPr>
          <a:lstStyle>
            <a:lvl1pPr marL="0" indent="0" algn="ctr">
              <a:buNone/>
              <a:defRPr lang="en-GB" sz="1350" b="1" kern="1200" baseline="0" dirty="0">
                <a:solidFill>
                  <a:schemeClr val="tx1"/>
                </a:solidFill>
                <a:latin typeface="Arial Narrow" panose="020B0606020202030204" pitchFamily="34" charset="0"/>
                <a:ea typeface="+mn-ea"/>
                <a:cs typeface="+mn-cs"/>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 INSERT THE TITLE HERE ]</a:t>
            </a:r>
            <a:endParaRPr lang="en-GB" dirty="0"/>
          </a:p>
        </p:txBody>
      </p:sp>
      <p:sp>
        <p:nvSpPr>
          <p:cNvPr id="18" name="Content Placeholder 2"/>
          <p:cNvSpPr>
            <a:spLocks noGrp="1"/>
          </p:cNvSpPr>
          <p:nvPr>
            <p:ph idx="18" hasCustomPrompt="1"/>
          </p:nvPr>
        </p:nvSpPr>
        <p:spPr>
          <a:xfrm>
            <a:off x="3239853" y="1734253"/>
            <a:ext cx="2664296" cy="3137540"/>
          </a:xfrm>
          <a:prstGeom prst="rect">
            <a:avLst/>
          </a:prstGeom>
          <a:solidFill>
            <a:srgbClr val="D2EEE9"/>
          </a:solidFill>
        </p:spPr>
        <p:txBody>
          <a:bodyPr lIns="180000" tIns="180000" rIns="180000" bIns="180000">
            <a:noAutofit/>
          </a:bodyPr>
          <a:lstStyle>
            <a:lvl1pPr marL="257168" indent="-257168">
              <a:buClr>
                <a:srgbClr val="032E61"/>
              </a:buClr>
              <a:buSzPct val="80000"/>
              <a:buFont typeface="Bahnschrift SemiBold SemiConden" panose="020B0502040204020203" pitchFamily="34" charset="0"/>
              <a:buChar char="&gt;"/>
              <a:defRPr sz="1200" b="0">
                <a:solidFill>
                  <a:schemeClr val="tx1"/>
                </a:solidFill>
              </a:defRPr>
            </a:lvl1pPr>
            <a:lvl2pPr marL="342892" indent="0">
              <a:buNone/>
              <a:defRPr/>
            </a:lvl2pPr>
          </a:lstStyle>
          <a:p>
            <a:pPr lvl="0"/>
            <a:r>
              <a:rPr lang="pt-BR" dirty="0" err="1"/>
              <a:t>Sed</a:t>
            </a:r>
            <a:r>
              <a:rPr lang="pt-BR" dirty="0"/>
              <a:t> ac </a:t>
            </a:r>
            <a:r>
              <a:rPr lang="pt-BR" dirty="0" err="1"/>
              <a:t>elementum</a:t>
            </a:r>
            <a:r>
              <a:rPr lang="pt-BR" dirty="0"/>
              <a:t> ante, id </a:t>
            </a:r>
            <a:r>
              <a:rPr lang="pt-BR" dirty="0" err="1"/>
              <a:t>varius</a:t>
            </a:r>
            <a:r>
              <a:rPr lang="pt-BR" dirty="0"/>
              <a:t> </a:t>
            </a:r>
            <a:r>
              <a:rPr lang="pt-BR" dirty="0" err="1"/>
              <a:t>orci</a:t>
            </a:r>
            <a:r>
              <a:rPr lang="pt-BR" dirty="0"/>
              <a:t>. </a:t>
            </a:r>
            <a:r>
              <a:rPr lang="pt-BR" dirty="0" err="1"/>
              <a:t>Maecenas</a:t>
            </a:r>
            <a:r>
              <a:rPr lang="pt-BR" dirty="0"/>
              <a:t> </a:t>
            </a:r>
            <a:r>
              <a:rPr lang="pt-BR" dirty="0" err="1"/>
              <a:t>interdum</a:t>
            </a:r>
            <a:r>
              <a:rPr lang="pt-BR" dirty="0"/>
              <a:t> </a:t>
            </a:r>
            <a:r>
              <a:rPr lang="pt-BR" dirty="0" err="1"/>
              <a:t>ligula</a:t>
            </a:r>
            <a:r>
              <a:rPr lang="pt-BR" dirty="0"/>
              <a:t> </a:t>
            </a:r>
            <a:r>
              <a:rPr lang="pt-BR" dirty="0" err="1"/>
              <a:t>eget</a:t>
            </a:r>
            <a:r>
              <a:rPr lang="pt-BR" dirty="0"/>
              <a:t> </a:t>
            </a:r>
            <a:r>
              <a:rPr lang="pt-BR" dirty="0" err="1"/>
              <a:t>consectetur</a:t>
            </a:r>
            <a:r>
              <a:rPr lang="pt-BR" dirty="0"/>
              <a:t> </a:t>
            </a:r>
            <a:r>
              <a:rPr lang="pt-BR" dirty="0" err="1"/>
              <a:t>feugiat</a:t>
            </a:r>
            <a:r>
              <a:rPr lang="pt-BR" dirty="0"/>
              <a:t>. </a:t>
            </a:r>
          </a:p>
          <a:p>
            <a:pPr lvl="0"/>
            <a:r>
              <a:rPr lang="pt-BR" dirty="0" err="1"/>
              <a:t>Praesent</a:t>
            </a:r>
            <a:r>
              <a:rPr lang="pt-BR" dirty="0"/>
              <a:t> </a:t>
            </a:r>
            <a:r>
              <a:rPr lang="pt-BR" dirty="0" err="1"/>
              <a:t>elit</a:t>
            </a:r>
            <a:r>
              <a:rPr lang="pt-BR" dirty="0"/>
              <a:t> est, </a:t>
            </a:r>
            <a:r>
              <a:rPr lang="pt-BR" dirty="0" err="1"/>
              <a:t>accumsan</a:t>
            </a:r>
            <a:r>
              <a:rPr lang="pt-BR" dirty="0"/>
              <a:t> </a:t>
            </a:r>
            <a:r>
              <a:rPr lang="pt-BR" dirty="0" err="1"/>
              <a:t>eget</a:t>
            </a:r>
            <a:r>
              <a:rPr lang="pt-BR" dirty="0"/>
              <a:t> </a:t>
            </a:r>
            <a:r>
              <a:rPr lang="pt-BR" dirty="0" err="1"/>
              <a:t>consectetur</a:t>
            </a:r>
            <a:r>
              <a:rPr lang="pt-BR" dirty="0"/>
              <a:t> ac, </a:t>
            </a:r>
            <a:r>
              <a:rPr lang="pt-BR" dirty="0" err="1"/>
              <a:t>lacinia</a:t>
            </a:r>
            <a:r>
              <a:rPr lang="pt-BR" dirty="0"/>
              <a:t> id mi. </a:t>
            </a:r>
            <a:r>
              <a:rPr lang="pt-BR" dirty="0" err="1"/>
              <a:t>Duis</a:t>
            </a:r>
            <a:r>
              <a:rPr lang="pt-BR" dirty="0"/>
              <a:t> </a:t>
            </a:r>
            <a:r>
              <a:rPr lang="pt-BR" dirty="0" err="1"/>
              <a:t>molestie</a:t>
            </a:r>
            <a:r>
              <a:rPr lang="pt-BR" dirty="0"/>
              <a:t> </a:t>
            </a:r>
            <a:r>
              <a:rPr lang="pt-BR" dirty="0" err="1"/>
              <a:t>semper</a:t>
            </a:r>
            <a:r>
              <a:rPr lang="pt-BR" dirty="0"/>
              <a:t> nunc </a:t>
            </a:r>
            <a:r>
              <a:rPr lang="pt-BR" dirty="0" err="1"/>
              <a:t>venenatis</a:t>
            </a:r>
            <a:r>
              <a:rPr lang="pt-BR" dirty="0"/>
              <a:t> </a:t>
            </a:r>
            <a:r>
              <a:rPr lang="pt-BR" dirty="0" err="1"/>
              <a:t>posuere</a:t>
            </a:r>
            <a:r>
              <a:rPr lang="pt-BR" dirty="0"/>
              <a:t>. </a:t>
            </a:r>
          </a:p>
          <a:p>
            <a:pPr lvl="0"/>
            <a:r>
              <a:rPr lang="pt-BR" dirty="0"/>
              <a:t>In </a:t>
            </a:r>
            <a:r>
              <a:rPr lang="pt-BR" dirty="0" err="1"/>
              <a:t>maximus</a:t>
            </a:r>
            <a:r>
              <a:rPr lang="pt-BR" dirty="0"/>
              <a:t> </a:t>
            </a:r>
            <a:r>
              <a:rPr lang="pt-BR" dirty="0" err="1"/>
              <a:t>aliquam</a:t>
            </a:r>
            <a:r>
              <a:rPr lang="pt-BR" dirty="0"/>
              <a:t> </a:t>
            </a:r>
            <a:r>
              <a:rPr lang="pt-BR" dirty="0" err="1"/>
              <a:t>enim</a:t>
            </a:r>
            <a:r>
              <a:rPr lang="pt-BR" dirty="0"/>
              <a:t>, </a:t>
            </a:r>
            <a:r>
              <a:rPr lang="pt-BR" dirty="0" err="1"/>
              <a:t>pharetra</a:t>
            </a:r>
            <a:r>
              <a:rPr lang="pt-BR" dirty="0"/>
              <a:t> </a:t>
            </a:r>
            <a:r>
              <a:rPr lang="pt-BR" dirty="0" err="1"/>
              <a:t>imperdiet</a:t>
            </a:r>
            <a:r>
              <a:rPr lang="pt-BR" dirty="0"/>
              <a:t> massa tempus ut. In eu </a:t>
            </a:r>
            <a:r>
              <a:rPr lang="pt-BR" dirty="0" err="1"/>
              <a:t>odio</a:t>
            </a:r>
            <a:r>
              <a:rPr lang="pt-BR" dirty="0"/>
              <a:t> </a:t>
            </a:r>
            <a:r>
              <a:rPr lang="pt-BR" dirty="0" err="1"/>
              <a:t>at</a:t>
            </a:r>
            <a:r>
              <a:rPr lang="pt-BR" dirty="0"/>
              <a:t> </a:t>
            </a:r>
            <a:r>
              <a:rPr lang="pt-BR" dirty="0" err="1"/>
              <a:t>enim</a:t>
            </a:r>
            <a:r>
              <a:rPr lang="pt-BR" dirty="0"/>
              <a:t> </a:t>
            </a:r>
            <a:r>
              <a:rPr lang="pt-BR" dirty="0" err="1"/>
              <a:t>tristique</a:t>
            </a:r>
            <a:r>
              <a:rPr lang="pt-BR" dirty="0"/>
              <a:t> </a:t>
            </a:r>
            <a:r>
              <a:rPr lang="pt-BR" dirty="0" err="1"/>
              <a:t>pretium</a:t>
            </a:r>
            <a:r>
              <a:rPr lang="pt-BR" dirty="0"/>
              <a:t>. </a:t>
            </a:r>
          </a:p>
        </p:txBody>
      </p:sp>
      <p:sp>
        <p:nvSpPr>
          <p:cNvPr id="21" name="Content Placeholder 2"/>
          <p:cNvSpPr>
            <a:spLocks noGrp="1"/>
          </p:cNvSpPr>
          <p:nvPr>
            <p:ph idx="19" hasCustomPrompt="1"/>
          </p:nvPr>
        </p:nvSpPr>
        <p:spPr>
          <a:xfrm>
            <a:off x="6012160" y="1729978"/>
            <a:ext cx="2664296" cy="3137540"/>
          </a:xfrm>
          <a:prstGeom prst="rect">
            <a:avLst/>
          </a:prstGeom>
          <a:solidFill>
            <a:srgbClr val="ECF4E0"/>
          </a:solidFill>
        </p:spPr>
        <p:txBody>
          <a:bodyPr lIns="180000" tIns="180000" rIns="180000" bIns="180000">
            <a:noAutofit/>
          </a:bodyPr>
          <a:lstStyle>
            <a:lvl1pPr marL="257168" indent="-257168">
              <a:buClr>
                <a:srgbClr val="032E61"/>
              </a:buClr>
              <a:buSzPct val="80000"/>
              <a:buFont typeface="Bahnschrift SemiBold SemiConden" panose="020B0502040204020203" pitchFamily="34" charset="0"/>
              <a:buChar char="&gt;"/>
              <a:defRPr sz="1200" b="0">
                <a:solidFill>
                  <a:schemeClr val="tx1"/>
                </a:solidFill>
              </a:defRPr>
            </a:lvl1pPr>
            <a:lvl2pPr marL="342892" indent="0">
              <a:buNone/>
              <a:defRPr/>
            </a:lvl2pPr>
          </a:lstStyle>
          <a:p>
            <a:pPr lvl="0"/>
            <a:r>
              <a:rPr lang="pt-BR" dirty="0" err="1"/>
              <a:t>Sed</a:t>
            </a:r>
            <a:r>
              <a:rPr lang="pt-BR" dirty="0"/>
              <a:t> ac </a:t>
            </a:r>
            <a:r>
              <a:rPr lang="pt-BR" dirty="0" err="1"/>
              <a:t>elementum</a:t>
            </a:r>
            <a:r>
              <a:rPr lang="pt-BR" dirty="0"/>
              <a:t> ante, id </a:t>
            </a:r>
            <a:r>
              <a:rPr lang="pt-BR" dirty="0" err="1"/>
              <a:t>varius</a:t>
            </a:r>
            <a:r>
              <a:rPr lang="pt-BR" dirty="0"/>
              <a:t> </a:t>
            </a:r>
            <a:r>
              <a:rPr lang="pt-BR" dirty="0" err="1"/>
              <a:t>orci</a:t>
            </a:r>
            <a:r>
              <a:rPr lang="pt-BR" dirty="0"/>
              <a:t>. </a:t>
            </a:r>
            <a:r>
              <a:rPr lang="pt-BR" dirty="0" err="1"/>
              <a:t>Maecenas</a:t>
            </a:r>
            <a:r>
              <a:rPr lang="pt-BR" dirty="0"/>
              <a:t> </a:t>
            </a:r>
            <a:r>
              <a:rPr lang="pt-BR" dirty="0" err="1"/>
              <a:t>interdum</a:t>
            </a:r>
            <a:r>
              <a:rPr lang="pt-BR" dirty="0"/>
              <a:t> </a:t>
            </a:r>
            <a:r>
              <a:rPr lang="pt-BR" dirty="0" err="1"/>
              <a:t>ligula</a:t>
            </a:r>
            <a:r>
              <a:rPr lang="pt-BR" dirty="0"/>
              <a:t> </a:t>
            </a:r>
            <a:r>
              <a:rPr lang="pt-BR" dirty="0" err="1"/>
              <a:t>eget</a:t>
            </a:r>
            <a:r>
              <a:rPr lang="pt-BR" dirty="0"/>
              <a:t> </a:t>
            </a:r>
            <a:r>
              <a:rPr lang="pt-BR" dirty="0" err="1"/>
              <a:t>consectetur</a:t>
            </a:r>
            <a:r>
              <a:rPr lang="pt-BR" dirty="0"/>
              <a:t> </a:t>
            </a:r>
            <a:r>
              <a:rPr lang="pt-BR" dirty="0" err="1"/>
              <a:t>feugiat</a:t>
            </a:r>
            <a:r>
              <a:rPr lang="pt-BR" dirty="0"/>
              <a:t>. </a:t>
            </a:r>
          </a:p>
          <a:p>
            <a:pPr lvl="0"/>
            <a:r>
              <a:rPr lang="pt-BR" dirty="0" err="1"/>
              <a:t>Praesent</a:t>
            </a:r>
            <a:r>
              <a:rPr lang="pt-BR" dirty="0"/>
              <a:t> </a:t>
            </a:r>
            <a:r>
              <a:rPr lang="pt-BR" dirty="0" err="1"/>
              <a:t>elit</a:t>
            </a:r>
            <a:r>
              <a:rPr lang="pt-BR" dirty="0"/>
              <a:t> est, </a:t>
            </a:r>
            <a:r>
              <a:rPr lang="pt-BR" dirty="0" err="1"/>
              <a:t>accumsan</a:t>
            </a:r>
            <a:r>
              <a:rPr lang="pt-BR" dirty="0"/>
              <a:t> </a:t>
            </a:r>
            <a:r>
              <a:rPr lang="pt-BR" dirty="0" err="1"/>
              <a:t>eget</a:t>
            </a:r>
            <a:r>
              <a:rPr lang="pt-BR" dirty="0"/>
              <a:t> </a:t>
            </a:r>
            <a:r>
              <a:rPr lang="pt-BR" dirty="0" err="1"/>
              <a:t>consectetur</a:t>
            </a:r>
            <a:r>
              <a:rPr lang="pt-BR" dirty="0"/>
              <a:t> ac, </a:t>
            </a:r>
            <a:r>
              <a:rPr lang="pt-BR" dirty="0" err="1"/>
              <a:t>lacinia</a:t>
            </a:r>
            <a:r>
              <a:rPr lang="pt-BR" dirty="0"/>
              <a:t> id mi. </a:t>
            </a:r>
            <a:r>
              <a:rPr lang="pt-BR" dirty="0" err="1"/>
              <a:t>Duis</a:t>
            </a:r>
            <a:r>
              <a:rPr lang="pt-BR" dirty="0"/>
              <a:t> </a:t>
            </a:r>
            <a:r>
              <a:rPr lang="pt-BR" dirty="0" err="1"/>
              <a:t>molestie</a:t>
            </a:r>
            <a:r>
              <a:rPr lang="pt-BR" dirty="0"/>
              <a:t> </a:t>
            </a:r>
            <a:r>
              <a:rPr lang="pt-BR" dirty="0" err="1"/>
              <a:t>semper</a:t>
            </a:r>
            <a:r>
              <a:rPr lang="pt-BR" dirty="0"/>
              <a:t> nunc </a:t>
            </a:r>
            <a:r>
              <a:rPr lang="pt-BR" dirty="0" err="1"/>
              <a:t>venenatis</a:t>
            </a:r>
            <a:r>
              <a:rPr lang="pt-BR" dirty="0"/>
              <a:t> </a:t>
            </a:r>
            <a:r>
              <a:rPr lang="pt-BR" dirty="0" err="1"/>
              <a:t>posuere</a:t>
            </a:r>
            <a:r>
              <a:rPr lang="pt-BR" dirty="0"/>
              <a:t>. </a:t>
            </a:r>
          </a:p>
          <a:p>
            <a:pPr lvl="0"/>
            <a:r>
              <a:rPr lang="pt-BR" dirty="0"/>
              <a:t>In </a:t>
            </a:r>
            <a:r>
              <a:rPr lang="pt-BR" dirty="0" err="1"/>
              <a:t>maximus</a:t>
            </a:r>
            <a:r>
              <a:rPr lang="pt-BR" dirty="0"/>
              <a:t> </a:t>
            </a:r>
            <a:r>
              <a:rPr lang="pt-BR" dirty="0" err="1"/>
              <a:t>aliquam</a:t>
            </a:r>
            <a:r>
              <a:rPr lang="pt-BR" dirty="0"/>
              <a:t> </a:t>
            </a:r>
            <a:r>
              <a:rPr lang="pt-BR" dirty="0" err="1"/>
              <a:t>enim</a:t>
            </a:r>
            <a:r>
              <a:rPr lang="pt-BR" dirty="0"/>
              <a:t>, </a:t>
            </a:r>
            <a:r>
              <a:rPr lang="pt-BR" dirty="0" err="1"/>
              <a:t>pharetra</a:t>
            </a:r>
            <a:r>
              <a:rPr lang="pt-BR" dirty="0"/>
              <a:t> </a:t>
            </a:r>
            <a:r>
              <a:rPr lang="pt-BR" dirty="0" err="1"/>
              <a:t>imperdiet</a:t>
            </a:r>
            <a:r>
              <a:rPr lang="pt-BR" dirty="0"/>
              <a:t> massa tempus ut. In eu </a:t>
            </a:r>
            <a:r>
              <a:rPr lang="pt-BR" dirty="0" err="1"/>
              <a:t>odio</a:t>
            </a:r>
            <a:r>
              <a:rPr lang="pt-BR" dirty="0"/>
              <a:t> </a:t>
            </a:r>
            <a:r>
              <a:rPr lang="pt-BR" dirty="0" err="1"/>
              <a:t>at</a:t>
            </a:r>
            <a:r>
              <a:rPr lang="pt-BR" dirty="0"/>
              <a:t> </a:t>
            </a:r>
            <a:r>
              <a:rPr lang="pt-BR" dirty="0" err="1"/>
              <a:t>enim</a:t>
            </a:r>
            <a:r>
              <a:rPr lang="pt-BR" dirty="0"/>
              <a:t> </a:t>
            </a:r>
            <a:r>
              <a:rPr lang="pt-BR" dirty="0" err="1"/>
              <a:t>tristique</a:t>
            </a:r>
            <a:r>
              <a:rPr lang="pt-BR" dirty="0"/>
              <a:t> </a:t>
            </a:r>
            <a:r>
              <a:rPr lang="pt-BR" dirty="0" err="1"/>
              <a:t>pretium</a:t>
            </a:r>
            <a:r>
              <a:rPr lang="pt-BR" dirty="0"/>
              <a:t>. </a:t>
            </a:r>
          </a:p>
        </p:txBody>
      </p:sp>
      <p:sp>
        <p:nvSpPr>
          <p:cNvPr id="22" name="Text Placeholder 18"/>
          <p:cNvSpPr>
            <a:spLocks noGrp="1"/>
          </p:cNvSpPr>
          <p:nvPr>
            <p:ph type="body" sz="quarter" idx="20" hasCustomPrompt="1"/>
          </p:nvPr>
        </p:nvSpPr>
        <p:spPr>
          <a:xfrm>
            <a:off x="6012160" y="1286082"/>
            <a:ext cx="2664296" cy="354995"/>
          </a:xfrm>
          <a:prstGeom prst="rect">
            <a:avLst/>
          </a:prstGeom>
          <a:solidFill>
            <a:srgbClr val="79AF02"/>
          </a:solidFill>
        </p:spPr>
        <p:txBody>
          <a:bodyPr lIns="180000" anchor="ctr"/>
          <a:lstStyle>
            <a:lvl1pPr marL="0" indent="0" algn="ctr">
              <a:buNone/>
              <a:defRPr sz="1350" b="1" baseline="0">
                <a:solidFill>
                  <a:schemeClr val="bg1"/>
                </a:solidFill>
              </a:defRPr>
            </a:lvl1pPr>
          </a:lstStyle>
          <a:p>
            <a:pPr lvl="0"/>
            <a:r>
              <a:rPr lang="en-US" dirty="0"/>
              <a:t>[SECOND TITLE]</a:t>
            </a:r>
            <a:endParaRPr lang="en-GB" dirty="0"/>
          </a:p>
        </p:txBody>
      </p:sp>
      <p:cxnSp>
        <p:nvCxnSpPr>
          <p:cNvPr id="27" name="Straight Connector 26"/>
          <p:cNvCxnSpPr/>
          <p:nvPr/>
        </p:nvCxnSpPr>
        <p:spPr>
          <a:xfrm>
            <a:off x="467545" y="4876006"/>
            <a:ext cx="2664296" cy="0"/>
          </a:xfrm>
          <a:prstGeom prst="line">
            <a:avLst/>
          </a:prstGeom>
          <a:ln w="25400">
            <a:solidFill>
              <a:srgbClr val="022249"/>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239853" y="4876006"/>
            <a:ext cx="2664296" cy="0"/>
          </a:xfrm>
          <a:prstGeom prst="line">
            <a:avLst/>
          </a:prstGeom>
          <a:ln w="25400">
            <a:solidFill>
              <a:srgbClr val="00B5B5"/>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6012160" y="4877370"/>
            <a:ext cx="2664296" cy="0"/>
          </a:xfrm>
          <a:prstGeom prst="line">
            <a:avLst/>
          </a:prstGeom>
          <a:ln w="25400">
            <a:solidFill>
              <a:srgbClr val="79AF02"/>
            </a:solidFill>
          </a:ln>
        </p:spPr>
        <p:style>
          <a:lnRef idx="1">
            <a:schemeClr val="accent1"/>
          </a:lnRef>
          <a:fillRef idx="0">
            <a:schemeClr val="accent1"/>
          </a:fillRef>
          <a:effectRef idx="0">
            <a:schemeClr val="accent1"/>
          </a:effectRef>
          <a:fontRef idx="minor">
            <a:schemeClr val="tx1"/>
          </a:fontRef>
        </p:style>
      </p:cxnSp>
      <p:sp>
        <p:nvSpPr>
          <p:cNvPr id="15" name="Title 1"/>
          <p:cNvSpPr>
            <a:spLocks noGrp="1"/>
          </p:cNvSpPr>
          <p:nvPr>
            <p:ph type="title" hasCustomPrompt="1"/>
          </p:nvPr>
        </p:nvSpPr>
        <p:spPr>
          <a:xfrm>
            <a:off x="767208" y="123478"/>
            <a:ext cx="7854486" cy="648072"/>
          </a:xfrm>
        </p:spPr>
        <p:txBody>
          <a:bodyPr>
            <a:normAutofit/>
          </a:bodyPr>
          <a:lstStyle>
            <a:lvl1pPr>
              <a:defRPr sz="2000" b="1" baseline="0">
                <a:solidFill>
                  <a:srgbClr val="002060"/>
                </a:solidFill>
              </a:defRPr>
            </a:lvl1pPr>
          </a:lstStyle>
          <a:p>
            <a:r>
              <a:rPr lang="en-US" dirty="0"/>
              <a:t>Click to edit slide title style</a:t>
            </a:r>
            <a:br>
              <a:rPr lang="en-US" dirty="0"/>
            </a:br>
            <a:r>
              <a:rPr lang="en-US" dirty="0"/>
              <a:t>Slide title can be extended to two lines</a:t>
            </a:r>
            <a:endParaRPr lang="en-GB" dirty="0"/>
          </a:p>
        </p:txBody>
      </p:sp>
    </p:spTree>
    <p:extLst>
      <p:ext uri="{BB962C8B-B14F-4D97-AF65-F5344CB8AC3E}">
        <p14:creationId xmlns:p14="http://schemas.microsoft.com/office/powerpoint/2010/main" val="29062752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4 columns (Colour boxes)">
    <p:spTree>
      <p:nvGrpSpPr>
        <p:cNvPr id="1" name=""/>
        <p:cNvGrpSpPr/>
        <p:nvPr/>
      </p:nvGrpSpPr>
      <p:grpSpPr>
        <a:xfrm>
          <a:off x="0" y="0"/>
          <a:ext cx="0" cy="0"/>
          <a:chOff x="0" y="0"/>
          <a:chExt cx="0" cy="0"/>
        </a:xfrm>
      </p:grpSpPr>
      <p:sp>
        <p:nvSpPr>
          <p:cNvPr id="11" name="Content Placeholder 2"/>
          <p:cNvSpPr>
            <a:spLocks noGrp="1"/>
          </p:cNvSpPr>
          <p:nvPr>
            <p:ph idx="1" hasCustomPrompt="1"/>
          </p:nvPr>
        </p:nvSpPr>
        <p:spPr>
          <a:xfrm>
            <a:off x="467544" y="1732116"/>
            <a:ext cx="1944216" cy="3137540"/>
          </a:xfrm>
          <a:prstGeom prst="rect">
            <a:avLst/>
          </a:prstGeom>
          <a:solidFill>
            <a:srgbClr val="E7F2FF"/>
          </a:solidFill>
        </p:spPr>
        <p:txBody>
          <a:bodyPr lIns="180000" tIns="180000" rIns="180000" bIns="180000">
            <a:noAutofit/>
          </a:bodyPr>
          <a:lstStyle>
            <a:lvl1pPr marL="257168" indent="-257168">
              <a:buClr>
                <a:srgbClr val="032E61"/>
              </a:buClr>
              <a:buSzPct val="80000"/>
              <a:buFont typeface="Bahnschrift SemiBold SemiConden" panose="020B0502040204020203" pitchFamily="34" charset="0"/>
              <a:buChar char="&gt;"/>
              <a:defRPr sz="1200" b="0">
                <a:solidFill>
                  <a:schemeClr val="tx1"/>
                </a:solidFill>
              </a:defRPr>
            </a:lvl1pPr>
            <a:lvl2pPr marL="342892" indent="0">
              <a:buNone/>
              <a:defRPr/>
            </a:lvl2pPr>
          </a:lstStyle>
          <a:p>
            <a:pPr lvl="0"/>
            <a:r>
              <a:rPr lang="pt-BR" dirty="0" err="1"/>
              <a:t>Sed</a:t>
            </a:r>
            <a:r>
              <a:rPr lang="pt-BR" dirty="0"/>
              <a:t> ac </a:t>
            </a:r>
            <a:r>
              <a:rPr lang="pt-BR" dirty="0" err="1"/>
              <a:t>elementum</a:t>
            </a:r>
            <a:r>
              <a:rPr lang="pt-BR" dirty="0"/>
              <a:t> ante, id </a:t>
            </a:r>
            <a:r>
              <a:rPr lang="pt-BR" dirty="0" err="1"/>
              <a:t>varius</a:t>
            </a:r>
            <a:r>
              <a:rPr lang="pt-BR" dirty="0"/>
              <a:t> </a:t>
            </a:r>
            <a:r>
              <a:rPr lang="pt-BR" dirty="0" err="1"/>
              <a:t>orci</a:t>
            </a:r>
            <a:r>
              <a:rPr lang="pt-BR" dirty="0"/>
              <a:t>. </a:t>
            </a:r>
            <a:r>
              <a:rPr lang="pt-BR" dirty="0" err="1"/>
              <a:t>Maecenas</a:t>
            </a:r>
            <a:r>
              <a:rPr lang="pt-BR" dirty="0"/>
              <a:t> </a:t>
            </a:r>
            <a:r>
              <a:rPr lang="pt-BR" dirty="0" err="1"/>
              <a:t>interdum</a:t>
            </a:r>
            <a:r>
              <a:rPr lang="pt-BR" dirty="0"/>
              <a:t> </a:t>
            </a:r>
            <a:r>
              <a:rPr lang="pt-BR" dirty="0" err="1"/>
              <a:t>ligula</a:t>
            </a:r>
            <a:r>
              <a:rPr lang="pt-BR" dirty="0"/>
              <a:t> </a:t>
            </a:r>
            <a:r>
              <a:rPr lang="pt-BR" dirty="0" err="1"/>
              <a:t>eget</a:t>
            </a:r>
            <a:r>
              <a:rPr lang="pt-BR" dirty="0"/>
              <a:t> </a:t>
            </a:r>
            <a:r>
              <a:rPr lang="pt-BR" dirty="0" err="1"/>
              <a:t>consectetur</a:t>
            </a:r>
            <a:r>
              <a:rPr lang="pt-BR" dirty="0"/>
              <a:t> </a:t>
            </a:r>
            <a:r>
              <a:rPr lang="pt-BR" dirty="0" err="1"/>
              <a:t>feugiat</a:t>
            </a:r>
            <a:r>
              <a:rPr lang="pt-BR" dirty="0"/>
              <a:t>. </a:t>
            </a:r>
          </a:p>
          <a:p>
            <a:pPr lvl="0"/>
            <a:r>
              <a:rPr lang="pt-BR" dirty="0" err="1"/>
              <a:t>Praesent</a:t>
            </a:r>
            <a:r>
              <a:rPr lang="pt-BR" dirty="0"/>
              <a:t> </a:t>
            </a:r>
            <a:r>
              <a:rPr lang="pt-BR" dirty="0" err="1"/>
              <a:t>elit</a:t>
            </a:r>
            <a:r>
              <a:rPr lang="pt-BR" dirty="0"/>
              <a:t> est, </a:t>
            </a:r>
            <a:r>
              <a:rPr lang="pt-BR" dirty="0" err="1"/>
              <a:t>accumsan</a:t>
            </a:r>
            <a:r>
              <a:rPr lang="pt-BR" dirty="0"/>
              <a:t> </a:t>
            </a:r>
            <a:r>
              <a:rPr lang="pt-BR" dirty="0" err="1"/>
              <a:t>eget</a:t>
            </a:r>
            <a:r>
              <a:rPr lang="pt-BR" dirty="0"/>
              <a:t> </a:t>
            </a:r>
            <a:r>
              <a:rPr lang="pt-BR" dirty="0" err="1"/>
              <a:t>consectetur</a:t>
            </a:r>
            <a:r>
              <a:rPr lang="pt-BR" dirty="0"/>
              <a:t> ac, </a:t>
            </a:r>
            <a:r>
              <a:rPr lang="pt-BR" dirty="0" err="1"/>
              <a:t>lacinia</a:t>
            </a:r>
            <a:r>
              <a:rPr lang="pt-BR" dirty="0"/>
              <a:t> id mi. </a:t>
            </a:r>
            <a:r>
              <a:rPr lang="pt-BR" dirty="0" err="1"/>
              <a:t>Duis</a:t>
            </a:r>
            <a:r>
              <a:rPr lang="pt-BR" dirty="0"/>
              <a:t> </a:t>
            </a:r>
            <a:r>
              <a:rPr lang="pt-BR" dirty="0" err="1"/>
              <a:t>molestie</a:t>
            </a:r>
            <a:r>
              <a:rPr lang="pt-BR" dirty="0"/>
              <a:t> </a:t>
            </a:r>
            <a:r>
              <a:rPr lang="pt-BR" dirty="0" err="1"/>
              <a:t>semper</a:t>
            </a:r>
            <a:r>
              <a:rPr lang="pt-BR" dirty="0"/>
              <a:t> nunc </a:t>
            </a:r>
            <a:r>
              <a:rPr lang="pt-BR" dirty="0" err="1"/>
              <a:t>venenatis</a:t>
            </a:r>
            <a:r>
              <a:rPr lang="pt-BR" dirty="0"/>
              <a:t> </a:t>
            </a:r>
            <a:r>
              <a:rPr lang="pt-BR" dirty="0" err="1"/>
              <a:t>posuere</a:t>
            </a:r>
            <a:r>
              <a:rPr lang="pt-BR" dirty="0"/>
              <a:t>. </a:t>
            </a:r>
          </a:p>
        </p:txBody>
      </p:sp>
      <p:sp>
        <p:nvSpPr>
          <p:cNvPr id="19" name="Text Placeholder 18"/>
          <p:cNvSpPr>
            <a:spLocks noGrp="1"/>
          </p:cNvSpPr>
          <p:nvPr>
            <p:ph type="body" sz="quarter" idx="16" hasCustomPrompt="1"/>
          </p:nvPr>
        </p:nvSpPr>
        <p:spPr>
          <a:xfrm>
            <a:off x="467544" y="1280653"/>
            <a:ext cx="1944216" cy="354995"/>
          </a:xfrm>
          <a:prstGeom prst="rect">
            <a:avLst/>
          </a:prstGeom>
          <a:solidFill>
            <a:srgbClr val="032E61"/>
          </a:solidFill>
        </p:spPr>
        <p:txBody>
          <a:bodyPr lIns="180000" anchor="ctr"/>
          <a:lstStyle>
            <a:lvl1pPr marL="0" indent="0" algn="ctr">
              <a:buNone/>
              <a:defRPr sz="1350" b="1" baseline="0">
                <a:solidFill>
                  <a:schemeClr val="bg1"/>
                </a:solidFill>
              </a:defRPr>
            </a:lvl1pPr>
          </a:lstStyle>
          <a:p>
            <a:pPr lvl="0"/>
            <a:r>
              <a:rPr lang="en-US" dirty="0"/>
              <a:t>[ SECOND TITLE]</a:t>
            </a:r>
            <a:endParaRPr lang="en-GB" dirty="0"/>
          </a:p>
        </p:txBody>
      </p:sp>
      <p:sp>
        <p:nvSpPr>
          <p:cNvPr id="20" name="Text Placeholder 18"/>
          <p:cNvSpPr>
            <a:spLocks noGrp="1"/>
          </p:cNvSpPr>
          <p:nvPr>
            <p:ph type="body" sz="quarter" idx="17" hasCustomPrompt="1"/>
          </p:nvPr>
        </p:nvSpPr>
        <p:spPr>
          <a:xfrm>
            <a:off x="2559785" y="1280652"/>
            <a:ext cx="1944216" cy="354995"/>
          </a:xfrm>
          <a:prstGeom prst="rect">
            <a:avLst/>
          </a:prstGeom>
          <a:solidFill>
            <a:srgbClr val="00B5B5"/>
          </a:solidFill>
        </p:spPr>
        <p:txBody>
          <a:bodyPr lIns="180000" anchor="ctr"/>
          <a:lstStyle>
            <a:lvl1pPr marL="0" indent="0" algn="ctr">
              <a:buNone/>
              <a:defRPr sz="1350" b="1" baseline="0">
                <a:solidFill>
                  <a:schemeClr val="bg1"/>
                </a:solidFill>
              </a:defRPr>
            </a:lvl1pPr>
          </a:lstStyle>
          <a:p>
            <a:pPr lvl="0"/>
            <a:r>
              <a:rPr lang="en-US" dirty="0"/>
              <a:t>[SECOND TITLE]</a:t>
            </a:r>
            <a:endParaRPr lang="en-GB" dirty="0"/>
          </a:p>
        </p:txBody>
      </p:sp>
      <p:sp>
        <p:nvSpPr>
          <p:cNvPr id="13" name="Text Placeholder 13"/>
          <p:cNvSpPr>
            <a:spLocks noGrp="1"/>
          </p:cNvSpPr>
          <p:nvPr>
            <p:ph type="body" sz="quarter" idx="14" hasCustomPrompt="1"/>
          </p:nvPr>
        </p:nvSpPr>
        <p:spPr>
          <a:xfrm>
            <a:off x="467544" y="845571"/>
            <a:ext cx="8215218" cy="338612"/>
          </a:xfrm>
          <a:prstGeom prst="rect">
            <a:avLst/>
          </a:prstGeom>
          <a:solidFill>
            <a:schemeClr val="bg1">
              <a:lumMod val="95000"/>
            </a:schemeClr>
          </a:solidFill>
        </p:spPr>
        <p:txBody>
          <a:bodyPr anchor="ctr">
            <a:normAutofit/>
          </a:bodyPr>
          <a:lstStyle>
            <a:lvl1pPr marL="0" indent="0" algn="ctr">
              <a:buNone/>
              <a:defRPr lang="en-GB" sz="1350" b="1" kern="1200" baseline="0" dirty="0">
                <a:solidFill>
                  <a:schemeClr val="tx1"/>
                </a:solidFill>
                <a:latin typeface="Arial Narrow" panose="020B0606020202030204" pitchFamily="34" charset="0"/>
                <a:ea typeface="+mn-ea"/>
                <a:cs typeface="+mn-cs"/>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 INSERT THE TITLE HERE ]</a:t>
            </a:r>
            <a:endParaRPr lang="en-GB" dirty="0"/>
          </a:p>
        </p:txBody>
      </p:sp>
      <p:sp>
        <p:nvSpPr>
          <p:cNvPr id="18" name="Content Placeholder 2"/>
          <p:cNvSpPr>
            <a:spLocks noGrp="1"/>
          </p:cNvSpPr>
          <p:nvPr>
            <p:ph idx="18" hasCustomPrompt="1"/>
          </p:nvPr>
        </p:nvSpPr>
        <p:spPr>
          <a:xfrm>
            <a:off x="2554697" y="1734253"/>
            <a:ext cx="1949304" cy="3137540"/>
          </a:xfrm>
          <a:prstGeom prst="rect">
            <a:avLst/>
          </a:prstGeom>
          <a:solidFill>
            <a:srgbClr val="D2EEE9"/>
          </a:solidFill>
        </p:spPr>
        <p:txBody>
          <a:bodyPr lIns="180000" tIns="180000" rIns="180000" bIns="180000">
            <a:noAutofit/>
          </a:bodyPr>
          <a:lstStyle>
            <a:lvl1pPr marL="257168" indent="-257168">
              <a:buClr>
                <a:srgbClr val="032E61"/>
              </a:buClr>
              <a:buSzPct val="80000"/>
              <a:buFont typeface="Bahnschrift SemiBold SemiConden" panose="020B0502040204020203" pitchFamily="34" charset="0"/>
              <a:buChar char="&gt;"/>
              <a:defRPr sz="1200" b="0">
                <a:solidFill>
                  <a:schemeClr val="tx1"/>
                </a:solidFill>
              </a:defRPr>
            </a:lvl1pPr>
            <a:lvl2pPr marL="342892" indent="0">
              <a:buNone/>
              <a:defRPr/>
            </a:lvl2pPr>
          </a:lstStyle>
          <a:p>
            <a:pPr lvl="0"/>
            <a:r>
              <a:rPr lang="pt-BR" dirty="0" err="1"/>
              <a:t>Sed</a:t>
            </a:r>
            <a:r>
              <a:rPr lang="pt-BR" dirty="0"/>
              <a:t> ac </a:t>
            </a:r>
            <a:r>
              <a:rPr lang="pt-BR" dirty="0" err="1"/>
              <a:t>elementum</a:t>
            </a:r>
            <a:r>
              <a:rPr lang="pt-BR" dirty="0"/>
              <a:t> ante, id </a:t>
            </a:r>
            <a:r>
              <a:rPr lang="pt-BR" dirty="0" err="1"/>
              <a:t>varius</a:t>
            </a:r>
            <a:r>
              <a:rPr lang="pt-BR" dirty="0"/>
              <a:t> </a:t>
            </a:r>
            <a:r>
              <a:rPr lang="pt-BR" dirty="0" err="1"/>
              <a:t>orci</a:t>
            </a:r>
            <a:r>
              <a:rPr lang="pt-BR" dirty="0"/>
              <a:t>. </a:t>
            </a:r>
            <a:r>
              <a:rPr lang="pt-BR" dirty="0" err="1"/>
              <a:t>Maecenas</a:t>
            </a:r>
            <a:r>
              <a:rPr lang="pt-BR" dirty="0"/>
              <a:t> </a:t>
            </a:r>
            <a:r>
              <a:rPr lang="pt-BR" dirty="0" err="1"/>
              <a:t>interdum</a:t>
            </a:r>
            <a:r>
              <a:rPr lang="pt-BR" dirty="0"/>
              <a:t> </a:t>
            </a:r>
            <a:r>
              <a:rPr lang="pt-BR" dirty="0" err="1"/>
              <a:t>ligula</a:t>
            </a:r>
            <a:r>
              <a:rPr lang="pt-BR" dirty="0"/>
              <a:t> </a:t>
            </a:r>
            <a:r>
              <a:rPr lang="pt-BR" dirty="0" err="1"/>
              <a:t>eget</a:t>
            </a:r>
            <a:r>
              <a:rPr lang="pt-BR" dirty="0"/>
              <a:t> </a:t>
            </a:r>
            <a:r>
              <a:rPr lang="pt-BR" dirty="0" err="1"/>
              <a:t>consectetur</a:t>
            </a:r>
            <a:r>
              <a:rPr lang="pt-BR" dirty="0"/>
              <a:t> </a:t>
            </a:r>
            <a:r>
              <a:rPr lang="pt-BR" dirty="0" err="1"/>
              <a:t>feugiat</a:t>
            </a:r>
            <a:r>
              <a:rPr lang="pt-BR" dirty="0"/>
              <a:t>. </a:t>
            </a:r>
          </a:p>
          <a:p>
            <a:pPr lvl="0"/>
            <a:r>
              <a:rPr lang="pt-BR" dirty="0" err="1"/>
              <a:t>Praesent</a:t>
            </a:r>
            <a:r>
              <a:rPr lang="pt-BR" dirty="0"/>
              <a:t> </a:t>
            </a:r>
            <a:r>
              <a:rPr lang="pt-BR" dirty="0" err="1"/>
              <a:t>elit</a:t>
            </a:r>
            <a:r>
              <a:rPr lang="pt-BR" dirty="0"/>
              <a:t> est, </a:t>
            </a:r>
            <a:r>
              <a:rPr lang="pt-BR" dirty="0" err="1"/>
              <a:t>accumsan</a:t>
            </a:r>
            <a:r>
              <a:rPr lang="pt-BR" dirty="0"/>
              <a:t> </a:t>
            </a:r>
            <a:r>
              <a:rPr lang="pt-BR" dirty="0" err="1"/>
              <a:t>eget</a:t>
            </a:r>
            <a:r>
              <a:rPr lang="pt-BR" dirty="0"/>
              <a:t> </a:t>
            </a:r>
            <a:r>
              <a:rPr lang="pt-BR" dirty="0" err="1"/>
              <a:t>consectetur</a:t>
            </a:r>
            <a:r>
              <a:rPr lang="pt-BR" dirty="0"/>
              <a:t> ac, </a:t>
            </a:r>
            <a:r>
              <a:rPr lang="pt-BR" dirty="0" err="1"/>
              <a:t>lacinia</a:t>
            </a:r>
            <a:r>
              <a:rPr lang="pt-BR" dirty="0"/>
              <a:t> id mi. </a:t>
            </a:r>
            <a:r>
              <a:rPr lang="pt-BR" dirty="0" err="1"/>
              <a:t>Duis</a:t>
            </a:r>
            <a:r>
              <a:rPr lang="pt-BR" dirty="0"/>
              <a:t> </a:t>
            </a:r>
            <a:r>
              <a:rPr lang="pt-BR" dirty="0" err="1"/>
              <a:t>molestie</a:t>
            </a:r>
            <a:r>
              <a:rPr lang="pt-BR" dirty="0"/>
              <a:t> </a:t>
            </a:r>
            <a:r>
              <a:rPr lang="pt-BR" dirty="0" err="1"/>
              <a:t>semper</a:t>
            </a:r>
            <a:r>
              <a:rPr lang="pt-BR" dirty="0"/>
              <a:t> nunc </a:t>
            </a:r>
            <a:r>
              <a:rPr lang="pt-BR" dirty="0" err="1"/>
              <a:t>venenatis</a:t>
            </a:r>
            <a:r>
              <a:rPr lang="pt-BR" dirty="0"/>
              <a:t> </a:t>
            </a:r>
            <a:r>
              <a:rPr lang="pt-BR" dirty="0" err="1"/>
              <a:t>posuere</a:t>
            </a:r>
            <a:r>
              <a:rPr lang="pt-BR" dirty="0"/>
              <a:t>. </a:t>
            </a:r>
          </a:p>
        </p:txBody>
      </p:sp>
      <p:sp>
        <p:nvSpPr>
          <p:cNvPr id="21" name="Content Placeholder 2"/>
          <p:cNvSpPr>
            <a:spLocks noGrp="1"/>
          </p:cNvSpPr>
          <p:nvPr>
            <p:ph idx="19" hasCustomPrompt="1"/>
          </p:nvPr>
        </p:nvSpPr>
        <p:spPr>
          <a:xfrm>
            <a:off x="4641850" y="1729978"/>
            <a:ext cx="1937676" cy="3137540"/>
          </a:xfrm>
          <a:prstGeom prst="rect">
            <a:avLst/>
          </a:prstGeom>
          <a:solidFill>
            <a:srgbClr val="ECF4E0"/>
          </a:solidFill>
        </p:spPr>
        <p:txBody>
          <a:bodyPr lIns="180000" tIns="180000" rIns="180000" bIns="180000">
            <a:noAutofit/>
          </a:bodyPr>
          <a:lstStyle>
            <a:lvl1pPr marL="257168" indent="-257168">
              <a:buClr>
                <a:srgbClr val="032E61"/>
              </a:buClr>
              <a:buSzPct val="80000"/>
              <a:buFont typeface="Bahnschrift SemiBold SemiConden" panose="020B0502040204020203" pitchFamily="34" charset="0"/>
              <a:buChar char="&gt;"/>
              <a:defRPr sz="1200" b="0">
                <a:solidFill>
                  <a:schemeClr val="tx1"/>
                </a:solidFill>
              </a:defRPr>
            </a:lvl1pPr>
            <a:lvl2pPr marL="342892" indent="0">
              <a:buNone/>
              <a:defRPr/>
            </a:lvl2pPr>
          </a:lstStyle>
          <a:p>
            <a:pPr lvl="0"/>
            <a:r>
              <a:rPr lang="pt-BR" dirty="0" err="1"/>
              <a:t>Sed</a:t>
            </a:r>
            <a:r>
              <a:rPr lang="pt-BR" dirty="0"/>
              <a:t> ac </a:t>
            </a:r>
            <a:r>
              <a:rPr lang="pt-BR" dirty="0" err="1"/>
              <a:t>elementum</a:t>
            </a:r>
            <a:r>
              <a:rPr lang="pt-BR" dirty="0"/>
              <a:t> ante, id </a:t>
            </a:r>
            <a:r>
              <a:rPr lang="pt-BR" dirty="0" err="1"/>
              <a:t>varius</a:t>
            </a:r>
            <a:r>
              <a:rPr lang="pt-BR" dirty="0"/>
              <a:t> </a:t>
            </a:r>
            <a:r>
              <a:rPr lang="pt-BR" dirty="0" err="1"/>
              <a:t>orci</a:t>
            </a:r>
            <a:r>
              <a:rPr lang="pt-BR" dirty="0"/>
              <a:t>. </a:t>
            </a:r>
            <a:r>
              <a:rPr lang="pt-BR" dirty="0" err="1"/>
              <a:t>Maecenas</a:t>
            </a:r>
            <a:r>
              <a:rPr lang="pt-BR" dirty="0"/>
              <a:t> </a:t>
            </a:r>
            <a:r>
              <a:rPr lang="pt-BR" dirty="0" err="1"/>
              <a:t>interdum</a:t>
            </a:r>
            <a:r>
              <a:rPr lang="pt-BR" dirty="0"/>
              <a:t> </a:t>
            </a:r>
            <a:r>
              <a:rPr lang="pt-BR" dirty="0" err="1"/>
              <a:t>ligula</a:t>
            </a:r>
            <a:r>
              <a:rPr lang="pt-BR" dirty="0"/>
              <a:t> </a:t>
            </a:r>
            <a:r>
              <a:rPr lang="pt-BR" dirty="0" err="1"/>
              <a:t>eget</a:t>
            </a:r>
            <a:r>
              <a:rPr lang="pt-BR" dirty="0"/>
              <a:t> </a:t>
            </a:r>
            <a:r>
              <a:rPr lang="pt-BR" dirty="0" err="1"/>
              <a:t>consectetur</a:t>
            </a:r>
            <a:r>
              <a:rPr lang="pt-BR" dirty="0"/>
              <a:t> </a:t>
            </a:r>
            <a:r>
              <a:rPr lang="pt-BR" dirty="0" err="1"/>
              <a:t>feugiat</a:t>
            </a:r>
            <a:r>
              <a:rPr lang="pt-BR" dirty="0"/>
              <a:t>. </a:t>
            </a:r>
          </a:p>
          <a:p>
            <a:pPr lvl="0"/>
            <a:r>
              <a:rPr lang="pt-BR" dirty="0" err="1"/>
              <a:t>Praesent</a:t>
            </a:r>
            <a:r>
              <a:rPr lang="pt-BR" dirty="0"/>
              <a:t> </a:t>
            </a:r>
            <a:r>
              <a:rPr lang="pt-BR" dirty="0" err="1"/>
              <a:t>elit</a:t>
            </a:r>
            <a:r>
              <a:rPr lang="pt-BR" dirty="0"/>
              <a:t> est, </a:t>
            </a:r>
            <a:r>
              <a:rPr lang="pt-BR" dirty="0" err="1"/>
              <a:t>accumsan</a:t>
            </a:r>
            <a:r>
              <a:rPr lang="pt-BR" dirty="0"/>
              <a:t> </a:t>
            </a:r>
            <a:r>
              <a:rPr lang="pt-BR" dirty="0" err="1"/>
              <a:t>eget</a:t>
            </a:r>
            <a:r>
              <a:rPr lang="pt-BR" dirty="0"/>
              <a:t> </a:t>
            </a:r>
            <a:r>
              <a:rPr lang="pt-BR" dirty="0" err="1"/>
              <a:t>consectetur</a:t>
            </a:r>
            <a:r>
              <a:rPr lang="pt-BR" dirty="0"/>
              <a:t> ac, </a:t>
            </a:r>
            <a:r>
              <a:rPr lang="pt-BR" dirty="0" err="1"/>
              <a:t>lacinia</a:t>
            </a:r>
            <a:r>
              <a:rPr lang="pt-BR" dirty="0"/>
              <a:t> id mi. </a:t>
            </a:r>
            <a:r>
              <a:rPr lang="pt-BR" dirty="0" err="1"/>
              <a:t>Duis</a:t>
            </a:r>
            <a:r>
              <a:rPr lang="pt-BR" dirty="0"/>
              <a:t> </a:t>
            </a:r>
            <a:r>
              <a:rPr lang="pt-BR" dirty="0" err="1"/>
              <a:t>molestie</a:t>
            </a:r>
            <a:r>
              <a:rPr lang="pt-BR" dirty="0"/>
              <a:t> </a:t>
            </a:r>
            <a:r>
              <a:rPr lang="pt-BR" dirty="0" err="1"/>
              <a:t>semper</a:t>
            </a:r>
            <a:r>
              <a:rPr lang="pt-BR" dirty="0"/>
              <a:t> nunc </a:t>
            </a:r>
            <a:r>
              <a:rPr lang="pt-BR" dirty="0" err="1"/>
              <a:t>venenatis</a:t>
            </a:r>
            <a:r>
              <a:rPr lang="pt-BR" dirty="0"/>
              <a:t> </a:t>
            </a:r>
            <a:r>
              <a:rPr lang="pt-BR" dirty="0" err="1"/>
              <a:t>posuere</a:t>
            </a:r>
            <a:r>
              <a:rPr lang="pt-BR" dirty="0"/>
              <a:t>. </a:t>
            </a:r>
          </a:p>
        </p:txBody>
      </p:sp>
      <p:sp>
        <p:nvSpPr>
          <p:cNvPr id="22" name="Text Placeholder 18"/>
          <p:cNvSpPr>
            <a:spLocks noGrp="1"/>
          </p:cNvSpPr>
          <p:nvPr>
            <p:ph type="body" sz="quarter" idx="20" hasCustomPrompt="1"/>
          </p:nvPr>
        </p:nvSpPr>
        <p:spPr>
          <a:xfrm>
            <a:off x="4641850" y="1286082"/>
            <a:ext cx="1937676" cy="354995"/>
          </a:xfrm>
          <a:prstGeom prst="rect">
            <a:avLst/>
          </a:prstGeom>
          <a:solidFill>
            <a:srgbClr val="79AF02"/>
          </a:solidFill>
        </p:spPr>
        <p:txBody>
          <a:bodyPr lIns="180000" anchor="ctr"/>
          <a:lstStyle>
            <a:lvl1pPr marL="0" indent="0" algn="ctr">
              <a:buNone/>
              <a:defRPr sz="1350" b="1" baseline="0">
                <a:solidFill>
                  <a:schemeClr val="bg1"/>
                </a:solidFill>
              </a:defRPr>
            </a:lvl1pPr>
          </a:lstStyle>
          <a:p>
            <a:pPr lvl="0"/>
            <a:r>
              <a:rPr lang="en-US" dirty="0"/>
              <a:t>[SECOND TITLE]</a:t>
            </a:r>
            <a:endParaRPr lang="en-GB" dirty="0"/>
          </a:p>
        </p:txBody>
      </p:sp>
      <p:sp>
        <p:nvSpPr>
          <p:cNvPr id="30" name="Text Placeholder 18"/>
          <p:cNvSpPr>
            <a:spLocks noGrp="1"/>
          </p:cNvSpPr>
          <p:nvPr>
            <p:ph type="body" sz="quarter" idx="23" hasCustomPrompt="1"/>
          </p:nvPr>
        </p:nvSpPr>
        <p:spPr>
          <a:xfrm>
            <a:off x="6719160" y="1278514"/>
            <a:ext cx="1944216" cy="354995"/>
          </a:xfrm>
          <a:prstGeom prst="rect">
            <a:avLst/>
          </a:prstGeom>
          <a:solidFill>
            <a:srgbClr val="6C016F"/>
          </a:solidFill>
        </p:spPr>
        <p:txBody>
          <a:bodyPr lIns="180000" anchor="ctr"/>
          <a:lstStyle>
            <a:lvl1pPr marL="0" indent="0" algn="ctr">
              <a:buNone/>
              <a:defRPr sz="1350" b="1" baseline="0">
                <a:solidFill>
                  <a:schemeClr val="bg1"/>
                </a:solidFill>
              </a:defRPr>
            </a:lvl1pPr>
          </a:lstStyle>
          <a:p>
            <a:pPr lvl="0"/>
            <a:r>
              <a:rPr lang="en-US" dirty="0"/>
              <a:t>[SECOND TITLE]</a:t>
            </a:r>
            <a:endParaRPr lang="en-GB" dirty="0"/>
          </a:p>
        </p:txBody>
      </p:sp>
      <p:sp>
        <p:nvSpPr>
          <p:cNvPr id="32" name="Content Placeholder 2"/>
          <p:cNvSpPr>
            <a:spLocks noGrp="1"/>
          </p:cNvSpPr>
          <p:nvPr>
            <p:ph idx="24" hasCustomPrompt="1"/>
          </p:nvPr>
        </p:nvSpPr>
        <p:spPr>
          <a:xfrm>
            <a:off x="6714072" y="1732116"/>
            <a:ext cx="1949304" cy="3137540"/>
          </a:xfrm>
          <a:prstGeom prst="rect">
            <a:avLst/>
          </a:prstGeom>
          <a:solidFill>
            <a:srgbClr val="FBF3FB"/>
          </a:solidFill>
        </p:spPr>
        <p:txBody>
          <a:bodyPr lIns="180000" tIns="180000" rIns="180000" bIns="180000">
            <a:noAutofit/>
          </a:bodyPr>
          <a:lstStyle>
            <a:lvl1pPr marL="257168" indent="-257168">
              <a:buClr>
                <a:srgbClr val="032E61"/>
              </a:buClr>
              <a:buSzPct val="80000"/>
              <a:buFont typeface="Bahnschrift SemiBold SemiConden" panose="020B0502040204020203" pitchFamily="34" charset="0"/>
              <a:buChar char="&gt;"/>
              <a:defRPr sz="1200" b="0">
                <a:solidFill>
                  <a:schemeClr val="tx1"/>
                </a:solidFill>
              </a:defRPr>
            </a:lvl1pPr>
            <a:lvl2pPr marL="342892" indent="0">
              <a:buNone/>
              <a:defRPr/>
            </a:lvl2pPr>
          </a:lstStyle>
          <a:p>
            <a:pPr lvl="0"/>
            <a:r>
              <a:rPr lang="pt-BR" dirty="0" err="1"/>
              <a:t>Sed</a:t>
            </a:r>
            <a:r>
              <a:rPr lang="pt-BR" dirty="0"/>
              <a:t> ac </a:t>
            </a:r>
            <a:r>
              <a:rPr lang="pt-BR" dirty="0" err="1"/>
              <a:t>elementum</a:t>
            </a:r>
            <a:r>
              <a:rPr lang="pt-BR" dirty="0"/>
              <a:t> ante, id </a:t>
            </a:r>
            <a:r>
              <a:rPr lang="pt-BR" dirty="0" err="1"/>
              <a:t>varius</a:t>
            </a:r>
            <a:r>
              <a:rPr lang="pt-BR" dirty="0"/>
              <a:t> </a:t>
            </a:r>
            <a:r>
              <a:rPr lang="pt-BR" dirty="0" err="1"/>
              <a:t>orci</a:t>
            </a:r>
            <a:r>
              <a:rPr lang="pt-BR" dirty="0"/>
              <a:t>. </a:t>
            </a:r>
            <a:r>
              <a:rPr lang="pt-BR" dirty="0" err="1"/>
              <a:t>Maecenas</a:t>
            </a:r>
            <a:r>
              <a:rPr lang="pt-BR" dirty="0"/>
              <a:t> </a:t>
            </a:r>
            <a:r>
              <a:rPr lang="pt-BR" dirty="0" err="1"/>
              <a:t>interdum</a:t>
            </a:r>
            <a:r>
              <a:rPr lang="pt-BR" dirty="0"/>
              <a:t> </a:t>
            </a:r>
            <a:r>
              <a:rPr lang="pt-BR" dirty="0" err="1"/>
              <a:t>ligula</a:t>
            </a:r>
            <a:r>
              <a:rPr lang="pt-BR" dirty="0"/>
              <a:t> </a:t>
            </a:r>
            <a:r>
              <a:rPr lang="pt-BR" dirty="0" err="1"/>
              <a:t>eget</a:t>
            </a:r>
            <a:r>
              <a:rPr lang="pt-BR" dirty="0"/>
              <a:t> </a:t>
            </a:r>
            <a:r>
              <a:rPr lang="pt-BR" dirty="0" err="1"/>
              <a:t>consectetur</a:t>
            </a:r>
            <a:r>
              <a:rPr lang="pt-BR" dirty="0"/>
              <a:t> </a:t>
            </a:r>
            <a:r>
              <a:rPr lang="pt-BR" dirty="0" err="1"/>
              <a:t>feugiat</a:t>
            </a:r>
            <a:r>
              <a:rPr lang="pt-BR" dirty="0"/>
              <a:t>. </a:t>
            </a:r>
          </a:p>
          <a:p>
            <a:pPr lvl="0"/>
            <a:r>
              <a:rPr lang="pt-BR" dirty="0" err="1"/>
              <a:t>Praesent</a:t>
            </a:r>
            <a:r>
              <a:rPr lang="pt-BR" dirty="0"/>
              <a:t> </a:t>
            </a:r>
            <a:r>
              <a:rPr lang="pt-BR" dirty="0" err="1"/>
              <a:t>elit</a:t>
            </a:r>
            <a:r>
              <a:rPr lang="pt-BR" dirty="0"/>
              <a:t> est, </a:t>
            </a:r>
            <a:r>
              <a:rPr lang="pt-BR" dirty="0" err="1"/>
              <a:t>accumsan</a:t>
            </a:r>
            <a:r>
              <a:rPr lang="pt-BR" dirty="0"/>
              <a:t> </a:t>
            </a:r>
            <a:r>
              <a:rPr lang="pt-BR" dirty="0" err="1"/>
              <a:t>eget</a:t>
            </a:r>
            <a:r>
              <a:rPr lang="pt-BR" dirty="0"/>
              <a:t> </a:t>
            </a:r>
            <a:r>
              <a:rPr lang="pt-BR" dirty="0" err="1"/>
              <a:t>consectetur</a:t>
            </a:r>
            <a:r>
              <a:rPr lang="pt-BR" dirty="0"/>
              <a:t> ac, </a:t>
            </a:r>
            <a:r>
              <a:rPr lang="pt-BR" dirty="0" err="1"/>
              <a:t>lacinia</a:t>
            </a:r>
            <a:r>
              <a:rPr lang="pt-BR" dirty="0"/>
              <a:t> id mi. </a:t>
            </a:r>
            <a:r>
              <a:rPr lang="pt-BR" dirty="0" err="1"/>
              <a:t>Duis</a:t>
            </a:r>
            <a:r>
              <a:rPr lang="pt-BR" dirty="0"/>
              <a:t> </a:t>
            </a:r>
            <a:r>
              <a:rPr lang="pt-BR" dirty="0" err="1"/>
              <a:t>molestie</a:t>
            </a:r>
            <a:r>
              <a:rPr lang="pt-BR" dirty="0"/>
              <a:t> </a:t>
            </a:r>
            <a:r>
              <a:rPr lang="pt-BR" dirty="0" err="1"/>
              <a:t>semper</a:t>
            </a:r>
            <a:r>
              <a:rPr lang="pt-BR" dirty="0"/>
              <a:t> nunc </a:t>
            </a:r>
            <a:r>
              <a:rPr lang="pt-BR" dirty="0" err="1"/>
              <a:t>venenatis</a:t>
            </a:r>
            <a:r>
              <a:rPr lang="pt-BR" dirty="0"/>
              <a:t> </a:t>
            </a:r>
            <a:r>
              <a:rPr lang="pt-BR" dirty="0" err="1"/>
              <a:t>posuere</a:t>
            </a:r>
            <a:r>
              <a:rPr lang="pt-BR" dirty="0"/>
              <a:t>. </a:t>
            </a:r>
          </a:p>
        </p:txBody>
      </p:sp>
      <p:cxnSp>
        <p:nvCxnSpPr>
          <p:cNvPr id="34" name="Straight Connector 33"/>
          <p:cNvCxnSpPr/>
          <p:nvPr/>
        </p:nvCxnSpPr>
        <p:spPr>
          <a:xfrm>
            <a:off x="2554697" y="4876006"/>
            <a:ext cx="1949304" cy="0"/>
          </a:xfrm>
          <a:prstGeom prst="line">
            <a:avLst/>
          </a:prstGeom>
          <a:ln w="25400">
            <a:solidFill>
              <a:srgbClr val="00B5B5"/>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467544" y="4876006"/>
            <a:ext cx="1949304" cy="0"/>
          </a:xfrm>
          <a:prstGeom prst="line">
            <a:avLst/>
          </a:prstGeom>
          <a:ln w="25400">
            <a:solidFill>
              <a:srgbClr val="022249"/>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4641850" y="4876006"/>
            <a:ext cx="1937676" cy="0"/>
          </a:xfrm>
          <a:prstGeom prst="line">
            <a:avLst/>
          </a:prstGeom>
          <a:ln w="25400">
            <a:solidFill>
              <a:srgbClr val="79AF0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6714072" y="4876006"/>
            <a:ext cx="1949304" cy="0"/>
          </a:xfrm>
          <a:prstGeom prst="line">
            <a:avLst/>
          </a:prstGeom>
          <a:ln w="25400">
            <a:solidFill>
              <a:srgbClr val="6C016F"/>
            </a:solidFill>
          </a:ln>
        </p:spPr>
        <p:style>
          <a:lnRef idx="1">
            <a:schemeClr val="accent1"/>
          </a:lnRef>
          <a:fillRef idx="0">
            <a:schemeClr val="accent1"/>
          </a:fillRef>
          <a:effectRef idx="0">
            <a:schemeClr val="accent1"/>
          </a:effectRef>
          <a:fontRef idx="minor">
            <a:schemeClr val="tx1"/>
          </a:fontRef>
        </p:style>
      </p:cxnSp>
      <p:sp>
        <p:nvSpPr>
          <p:cNvPr id="16" name="Title 1"/>
          <p:cNvSpPr>
            <a:spLocks noGrp="1"/>
          </p:cNvSpPr>
          <p:nvPr>
            <p:ph type="title" hasCustomPrompt="1"/>
          </p:nvPr>
        </p:nvSpPr>
        <p:spPr>
          <a:xfrm>
            <a:off x="767208" y="123478"/>
            <a:ext cx="7854486" cy="648072"/>
          </a:xfrm>
        </p:spPr>
        <p:txBody>
          <a:bodyPr>
            <a:normAutofit/>
          </a:bodyPr>
          <a:lstStyle>
            <a:lvl1pPr>
              <a:defRPr sz="2000" b="1" baseline="0">
                <a:solidFill>
                  <a:srgbClr val="002060"/>
                </a:solidFill>
              </a:defRPr>
            </a:lvl1pPr>
          </a:lstStyle>
          <a:p>
            <a:r>
              <a:rPr lang="en-US" dirty="0"/>
              <a:t>Click to edit slide title style</a:t>
            </a:r>
            <a:br>
              <a:rPr lang="en-US" dirty="0"/>
            </a:br>
            <a:r>
              <a:rPr lang="en-US" dirty="0"/>
              <a:t>Slide title can be extended to two lines</a:t>
            </a:r>
            <a:endParaRPr lang="en-GB" dirty="0"/>
          </a:p>
        </p:txBody>
      </p:sp>
    </p:spTree>
    <p:extLst>
      <p:ext uri="{BB962C8B-B14F-4D97-AF65-F5344CB8AC3E}">
        <p14:creationId xmlns:p14="http://schemas.microsoft.com/office/powerpoint/2010/main" val="13585983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4-item List">
    <p:spTree>
      <p:nvGrpSpPr>
        <p:cNvPr id="1" name=""/>
        <p:cNvGrpSpPr/>
        <p:nvPr/>
      </p:nvGrpSpPr>
      <p:grpSpPr>
        <a:xfrm>
          <a:off x="0" y="0"/>
          <a:ext cx="0" cy="0"/>
          <a:chOff x="0" y="0"/>
          <a:chExt cx="0" cy="0"/>
        </a:xfrm>
      </p:grpSpPr>
      <p:sp>
        <p:nvSpPr>
          <p:cNvPr id="19" name="Rectangle 18"/>
          <p:cNvSpPr/>
          <p:nvPr/>
        </p:nvSpPr>
        <p:spPr>
          <a:xfrm>
            <a:off x="2159349" y="1485343"/>
            <a:ext cx="111176" cy="675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solidFill>
                <a:schemeClr val="accent1"/>
              </a:solidFill>
              <a:latin typeface="Arial Narrow" panose="020B0606020202030204" pitchFamily="34" charset="0"/>
            </a:endParaRPr>
          </a:p>
        </p:txBody>
      </p:sp>
      <p:sp>
        <p:nvSpPr>
          <p:cNvPr id="21" name="Text Placeholder 20"/>
          <p:cNvSpPr>
            <a:spLocks noGrp="1"/>
          </p:cNvSpPr>
          <p:nvPr>
            <p:ph type="body" sz="quarter" idx="17" hasCustomPrompt="1"/>
          </p:nvPr>
        </p:nvSpPr>
        <p:spPr>
          <a:xfrm>
            <a:off x="508771" y="1485343"/>
            <a:ext cx="1574588" cy="675000"/>
          </a:xfrm>
          <a:prstGeom prst="rect">
            <a:avLst/>
          </a:prstGeom>
        </p:spPr>
        <p:txBody>
          <a:bodyPr anchor="ctr"/>
          <a:lstStyle>
            <a:lvl1pPr marL="0" indent="0" algn="r">
              <a:buNone/>
              <a:defRPr lang="en-GB" sz="1800" b="1" kern="1200" dirty="0">
                <a:solidFill>
                  <a:srgbClr val="022249"/>
                </a:solidFill>
                <a:latin typeface="Arial Narrow" panose="020B0606020202030204" pitchFamily="34" charset="0"/>
                <a:ea typeface="+mn-ea"/>
                <a:cs typeface="+mn-cs"/>
              </a:defRPr>
            </a:lvl1pPr>
          </a:lstStyle>
          <a:p>
            <a:pPr lvl="0"/>
            <a:r>
              <a:rPr lang="en-US" dirty="0"/>
              <a:t>[Placeholder]</a:t>
            </a:r>
            <a:endParaRPr lang="en-GB" dirty="0"/>
          </a:p>
        </p:txBody>
      </p:sp>
      <p:sp>
        <p:nvSpPr>
          <p:cNvPr id="24" name="Text Placeholder 20"/>
          <p:cNvSpPr>
            <a:spLocks noGrp="1"/>
          </p:cNvSpPr>
          <p:nvPr>
            <p:ph type="body" sz="quarter" idx="20" hasCustomPrompt="1"/>
          </p:nvPr>
        </p:nvSpPr>
        <p:spPr>
          <a:xfrm>
            <a:off x="2346513" y="1485343"/>
            <a:ext cx="6256162" cy="675000"/>
          </a:xfrm>
          <a:prstGeom prst="rect">
            <a:avLst/>
          </a:prstGeom>
        </p:spPr>
        <p:txBody>
          <a:bodyPr anchor="ctr"/>
          <a:lstStyle>
            <a:lvl1pPr marL="0" indent="0" algn="l">
              <a:buNone/>
              <a:defRPr lang="en-GB" sz="1350" b="0" kern="1200" dirty="0">
                <a:solidFill>
                  <a:schemeClr val="tx1"/>
                </a:solidFill>
                <a:latin typeface="Arial Narrow" panose="020B0606020202030204" pitchFamily="34" charset="0"/>
                <a:ea typeface="+mn-ea"/>
                <a:cs typeface="+mn-cs"/>
              </a:defRPr>
            </a:lvl1pPr>
          </a:lstStyle>
          <a:p>
            <a:pPr lvl="0"/>
            <a:r>
              <a:rPr lang="en-US" dirty="0" err="1"/>
              <a:t>Sed</a:t>
            </a:r>
            <a:r>
              <a:rPr lang="en-US" dirty="0"/>
              <a:t> ac </a:t>
            </a:r>
            <a:r>
              <a:rPr lang="en-US" dirty="0" err="1"/>
              <a:t>elementum</a:t>
            </a:r>
            <a:r>
              <a:rPr lang="en-US" dirty="0"/>
              <a:t> ante, id </a:t>
            </a:r>
            <a:r>
              <a:rPr lang="en-US" dirty="0" err="1"/>
              <a:t>varius</a:t>
            </a:r>
            <a:r>
              <a:rPr lang="en-US" dirty="0"/>
              <a:t> </a:t>
            </a:r>
            <a:r>
              <a:rPr lang="en-US" dirty="0" err="1"/>
              <a:t>orci</a:t>
            </a:r>
            <a:r>
              <a:rPr lang="en-US" dirty="0"/>
              <a:t>. Maecenas </a:t>
            </a:r>
            <a:r>
              <a:rPr lang="en-US" dirty="0" err="1"/>
              <a:t>interdum</a:t>
            </a:r>
            <a:r>
              <a:rPr lang="en-US" dirty="0"/>
              <a:t> ligula </a:t>
            </a:r>
            <a:r>
              <a:rPr lang="en-US" dirty="0" err="1"/>
              <a:t>eget</a:t>
            </a:r>
            <a:r>
              <a:rPr lang="en-US" dirty="0"/>
              <a:t> </a:t>
            </a:r>
            <a:r>
              <a:rPr lang="en-US" dirty="0" err="1"/>
              <a:t>consectetur</a:t>
            </a:r>
            <a:r>
              <a:rPr lang="en-US" dirty="0"/>
              <a:t> </a:t>
            </a:r>
            <a:r>
              <a:rPr lang="en-US" dirty="0" err="1"/>
              <a:t>feugiat</a:t>
            </a:r>
            <a:r>
              <a:rPr lang="en-US" dirty="0"/>
              <a:t>. </a:t>
            </a:r>
            <a:r>
              <a:rPr lang="en-US" dirty="0" err="1"/>
              <a:t>Praesent</a:t>
            </a:r>
            <a:r>
              <a:rPr lang="en-US" dirty="0"/>
              <a:t> </a:t>
            </a:r>
            <a:r>
              <a:rPr lang="en-US" dirty="0" err="1"/>
              <a:t>elit</a:t>
            </a:r>
            <a:r>
              <a:rPr lang="en-US" dirty="0"/>
              <a:t> </a:t>
            </a:r>
            <a:r>
              <a:rPr lang="en-US" dirty="0" err="1"/>
              <a:t>est</a:t>
            </a:r>
            <a:r>
              <a:rPr lang="en-US" dirty="0"/>
              <a:t>, </a:t>
            </a:r>
            <a:r>
              <a:rPr lang="en-US" dirty="0" err="1"/>
              <a:t>accumsan</a:t>
            </a:r>
            <a:r>
              <a:rPr lang="en-US" dirty="0"/>
              <a:t> </a:t>
            </a:r>
            <a:r>
              <a:rPr lang="en-US" dirty="0" err="1"/>
              <a:t>eget</a:t>
            </a:r>
            <a:r>
              <a:rPr lang="en-US" dirty="0"/>
              <a:t> </a:t>
            </a:r>
            <a:r>
              <a:rPr lang="en-US" dirty="0" err="1"/>
              <a:t>consectetur</a:t>
            </a:r>
            <a:r>
              <a:rPr lang="en-US" dirty="0"/>
              <a:t> ac, </a:t>
            </a:r>
            <a:r>
              <a:rPr lang="en-US" dirty="0" err="1"/>
              <a:t>lacinia</a:t>
            </a:r>
            <a:r>
              <a:rPr lang="en-US" dirty="0"/>
              <a:t> id mi. </a:t>
            </a:r>
            <a:endParaRPr lang="en-GB" dirty="0"/>
          </a:p>
        </p:txBody>
      </p:sp>
      <p:sp>
        <p:nvSpPr>
          <p:cNvPr id="20" name="Rectangle 19"/>
          <p:cNvSpPr/>
          <p:nvPr/>
        </p:nvSpPr>
        <p:spPr>
          <a:xfrm>
            <a:off x="2159349" y="2311118"/>
            <a:ext cx="111176" cy="67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solidFill>
                <a:schemeClr val="accent1"/>
              </a:solidFill>
              <a:latin typeface="Arial Narrow" panose="020B0606020202030204" pitchFamily="34" charset="0"/>
            </a:endParaRPr>
          </a:p>
        </p:txBody>
      </p:sp>
      <p:sp>
        <p:nvSpPr>
          <p:cNvPr id="27" name="Text Placeholder 20"/>
          <p:cNvSpPr>
            <a:spLocks noGrp="1"/>
          </p:cNvSpPr>
          <p:nvPr>
            <p:ph type="body" sz="quarter" idx="21" hasCustomPrompt="1"/>
          </p:nvPr>
        </p:nvSpPr>
        <p:spPr>
          <a:xfrm>
            <a:off x="508771" y="2311118"/>
            <a:ext cx="1574588" cy="675000"/>
          </a:xfrm>
          <a:prstGeom prst="rect">
            <a:avLst/>
          </a:prstGeom>
        </p:spPr>
        <p:txBody>
          <a:bodyPr anchor="ctr"/>
          <a:lstStyle>
            <a:lvl1pPr marL="0" indent="0" algn="r">
              <a:buNone/>
              <a:defRPr lang="en-GB" sz="1800" b="1" kern="1200" dirty="0">
                <a:solidFill>
                  <a:srgbClr val="00B5B5"/>
                </a:solidFill>
                <a:latin typeface="Arial Narrow" panose="020B0606020202030204" pitchFamily="34" charset="0"/>
                <a:ea typeface="+mn-ea"/>
                <a:cs typeface="+mn-cs"/>
              </a:defRPr>
            </a:lvl1pPr>
          </a:lstStyle>
          <a:p>
            <a:pPr lvl="0"/>
            <a:r>
              <a:rPr lang="en-US" dirty="0"/>
              <a:t>[Placeholder]</a:t>
            </a:r>
            <a:endParaRPr lang="en-GB" dirty="0"/>
          </a:p>
        </p:txBody>
      </p:sp>
      <p:sp>
        <p:nvSpPr>
          <p:cNvPr id="28" name="Text Placeholder 20"/>
          <p:cNvSpPr>
            <a:spLocks noGrp="1"/>
          </p:cNvSpPr>
          <p:nvPr>
            <p:ph type="body" sz="quarter" idx="22" hasCustomPrompt="1"/>
          </p:nvPr>
        </p:nvSpPr>
        <p:spPr>
          <a:xfrm>
            <a:off x="2346513" y="2311118"/>
            <a:ext cx="6256162" cy="675000"/>
          </a:xfrm>
          <a:prstGeom prst="rect">
            <a:avLst/>
          </a:prstGeom>
        </p:spPr>
        <p:txBody>
          <a:bodyPr anchor="ctr"/>
          <a:lstStyle>
            <a:lvl1pPr marL="0" indent="0" algn="l">
              <a:buNone/>
              <a:defRPr lang="en-GB" sz="1350" b="0" kern="1200" dirty="0">
                <a:solidFill>
                  <a:schemeClr val="tx1"/>
                </a:solidFill>
                <a:latin typeface="Arial Narrow" panose="020B0606020202030204" pitchFamily="34" charset="0"/>
                <a:ea typeface="+mn-ea"/>
                <a:cs typeface="+mn-cs"/>
              </a:defRPr>
            </a:lvl1pPr>
          </a:lstStyle>
          <a:p>
            <a:pPr lvl="0"/>
            <a:r>
              <a:rPr lang="en-US" dirty="0" err="1"/>
              <a:t>Sed</a:t>
            </a:r>
            <a:r>
              <a:rPr lang="en-US" dirty="0"/>
              <a:t> ac </a:t>
            </a:r>
            <a:r>
              <a:rPr lang="en-US" dirty="0" err="1"/>
              <a:t>elementum</a:t>
            </a:r>
            <a:r>
              <a:rPr lang="en-US" dirty="0"/>
              <a:t> ante, id </a:t>
            </a:r>
            <a:r>
              <a:rPr lang="en-US" dirty="0" err="1"/>
              <a:t>varius</a:t>
            </a:r>
            <a:r>
              <a:rPr lang="en-US" dirty="0"/>
              <a:t> </a:t>
            </a:r>
            <a:r>
              <a:rPr lang="en-US" dirty="0" err="1"/>
              <a:t>orci</a:t>
            </a:r>
            <a:r>
              <a:rPr lang="en-US" dirty="0"/>
              <a:t>. Maecenas </a:t>
            </a:r>
            <a:r>
              <a:rPr lang="en-US" dirty="0" err="1"/>
              <a:t>interdum</a:t>
            </a:r>
            <a:r>
              <a:rPr lang="en-US" dirty="0"/>
              <a:t> ligula </a:t>
            </a:r>
            <a:r>
              <a:rPr lang="en-US" dirty="0" err="1"/>
              <a:t>eget</a:t>
            </a:r>
            <a:r>
              <a:rPr lang="en-US" dirty="0"/>
              <a:t> </a:t>
            </a:r>
            <a:r>
              <a:rPr lang="en-US" dirty="0" err="1"/>
              <a:t>consectetur</a:t>
            </a:r>
            <a:r>
              <a:rPr lang="en-US" dirty="0"/>
              <a:t> </a:t>
            </a:r>
            <a:r>
              <a:rPr lang="en-US" dirty="0" err="1"/>
              <a:t>feugiat</a:t>
            </a:r>
            <a:r>
              <a:rPr lang="en-US" dirty="0"/>
              <a:t>. </a:t>
            </a:r>
            <a:r>
              <a:rPr lang="en-US" dirty="0" err="1"/>
              <a:t>Praesent</a:t>
            </a:r>
            <a:r>
              <a:rPr lang="en-US" dirty="0"/>
              <a:t> </a:t>
            </a:r>
            <a:r>
              <a:rPr lang="en-US" dirty="0" err="1"/>
              <a:t>elit</a:t>
            </a:r>
            <a:r>
              <a:rPr lang="en-US" dirty="0"/>
              <a:t> </a:t>
            </a:r>
            <a:r>
              <a:rPr lang="en-US" dirty="0" err="1"/>
              <a:t>est</a:t>
            </a:r>
            <a:r>
              <a:rPr lang="en-US" dirty="0"/>
              <a:t>, </a:t>
            </a:r>
            <a:r>
              <a:rPr lang="en-US" dirty="0" err="1"/>
              <a:t>accumsan</a:t>
            </a:r>
            <a:r>
              <a:rPr lang="en-US" dirty="0"/>
              <a:t> </a:t>
            </a:r>
            <a:r>
              <a:rPr lang="en-US" dirty="0" err="1"/>
              <a:t>eget</a:t>
            </a:r>
            <a:r>
              <a:rPr lang="en-US" dirty="0"/>
              <a:t> </a:t>
            </a:r>
            <a:r>
              <a:rPr lang="en-US" dirty="0" err="1"/>
              <a:t>consectetur</a:t>
            </a:r>
            <a:r>
              <a:rPr lang="en-US" dirty="0"/>
              <a:t> ac, </a:t>
            </a:r>
            <a:r>
              <a:rPr lang="en-US" dirty="0" err="1"/>
              <a:t>lacinia</a:t>
            </a:r>
            <a:r>
              <a:rPr lang="en-US" dirty="0"/>
              <a:t> id mi. </a:t>
            </a:r>
            <a:endParaRPr lang="en-GB" dirty="0"/>
          </a:p>
        </p:txBody>
      </p:sp>
      <p:sp>
        <p:nvSpPr>
          <p:cNvPr id="29" name="Rectangle 28"/>
          <p:cNvSpPr/>
          <p:nvPr/>
        </p:nvSpPr>
        <p:spPr>
          <a:xfrm>
            <a:off x="2159349" y="3136894"/>
            <a:ext cx="111176" cy="675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solidFill>
                <a:schemeClr val="accent1"/>
              </a:solidFill>
              <a:latin typeface="Arial Narrow" panose="020B0606020202030204" pitchFamily="34" charset="0"/>
            </a:endParaRPr>
          </a:p>
        </p:txBody>
      </p:sp>
      <p:sp>
        <p:nvSpPr>
          <p:cNvPr id="30" name="Text Placeholder 20"/>
          <p:cNvSpPr>
            <a:spLocks noGrp="1"/>
          </p:cNvSpPr>
          <p:nvPr>
            <p:ph type="body" sz="quarter" idx="23" hasCustomPrompt="1"/>
          </p:nvPr>
        </p:nvSpPr>
        <p:spPr>
          <a:xfrm>
            <a:off x="508771" y="3136894"/>
            <a:ext cx="1574588" cy="675000"/>
          </a:xfrm>
          <a:prstGeom prst="rect">
            <a:avLst/>
          </a:prstGeom>
        </p:spPr>
        <p:txBody>
          <a:bodyPr anchor="ctr"/>
          <a:lstStyle>
            <a:lvl1pPr marL="0" indent="0" algn="r">
              <a:buNone/>
              <a:defRPr lang="en-GB" sz="1800" b="1" kern="1200" dirty="0">
                <a:solidFill>
                  <a:srgbClr val="79AF02"/>
                </a:solidFill>
                <a:latin typeface="Arial Narrow" panose="020B0606020202030204" pitchFamily="34" charset="0"/>
                <a:ea typeface="+mn-ea"/>
                <a:cs typeface="+mn-cs"/>
              </a:defRPr>
            </a:lvl1pPr>
          </a:lstStyle>
          <a:p>
            <a:pPr lvl="0"/>
            <a:r>
              <a:rPr lang="en-US" dirty="0"/>
              <a:t>[Placeholder]</a:t>
            </a:r>
            <a:endParaRPr lang="en-GB" dirty="0"/>
          </a:p>
        </p:txBody>
      </p:sp>
      <p:sp>
        <p:nvSpPr>
          <p:cNvPr id="31" name="Text Placeholder 20"/>
          <p:cNvSpPr>
            <a:spLocks noGrp="1"/>
          </p:cNvSpPr>
          <p:nvPr>
            <p:ph type="body" sz="quarter" idx="24" hasCustomPrompt="1"/>
          </p:nvPr>
        </p:nvSpPr>
        <p:spPr>
          <a:xfrm>
            <a:off x="2346513" y="3136894"/>
            <a:ext cx="6256162" cy="675000"/>
          </a:xfrm>
          <a:prstGeom prst="rect">
            <a:avLst/>
          </a:prstGeom>
        </p:spPr>
        <p:txBody>
          <a:bodyPr anchor="ctr"/>
          <a:lstStyle>
            <a:lvl1pPr marL="0" indent="0" algn="l">
              <a:buNone/>
              <a:defRPr lang="en-GB" sz="1350" b="0" kern="1200" dirty="0">
                <a:solidFill>
                  <a:schemeClr val="tx1"/>
                </a:solidFill>
                <a:latin typeface="Arial Narrow" panose="020B0606020202030204" pitchFamily="34" charset="0"/>
                <a:ea typeface="+mn-ea"/>
                <a:cs typeface="+mn-cs"/>
              </a:defRPr>
            </a:lvl1pPr>
          </a:lstStyle>
          <a:p>
            <a:pPr lvl="0"/>
            <a:r>
              <a:rPr lang="en-US" dirty="0" err="1"/>
              <a:t>Sed</a:t>
            </a:r>
            <a:r>
              <a:rPr lang="en-US" dirty="0"/>
              <a:t> ac </a:t>
            </a:r>
            <a:r>
              <a:rPr lang="en-US" dirty="0" err="1"/>
              <a:t>elementum</a:t>
            </a:r>
            <a:r>
              <a:rPr lang="en-US" dirty="0"/>
              <a:t> ante, id </a:t>
            </a:r>
            <a:r>
              <a:rPr lang="en-US" dirty="0" err="1"/>
              <a:t>varius</a:t>
            </a:r>
            <a:r>
              <a:rPr lang="en-US" dirty="0"/>
              <a:t> </a:t>
            </a:r>
            <a:r>
              <a:rPr lang="en-US" dirty="0" err="1"/>
              <a:t>orci</a:t>
            </a:r>
            <a:r>
              <a:rPr lang="en-US" dirty="0"/>
              <a:t>. Maecenas </a:t>
            </a:r>
            <a:r>
              <a:rPr lang="en-US" dirty="0" err="1"/>
              <a:t>interdum</a:t>
            </a:r>
            <a:r>
              <a:rPr lang="en-US" dirty="0"/>
              <a:t> ligula </a:t>
            </a:r>
            <a:r>
              <a:rPr lang="en-US" dirty="0" err="1"/>
              <a:t>eget</a:t>
            </a:r>
            <a:r>
              <a:rPr lang="en-US" dirty="0"/>
              <a:t> </a:t>
            </a:r>
            <a:r>
              <a:rPr lang="en-US" dirty="0" err="1"/>
              <a:t>consectetur</a:t>
            </a:r>
            <a:r>
              <a:rPr lang="en-US" dirty="0"/>
              <a:t> </a:t>
            </a:r>
            <a:r>
              <a:rPr lang="en-US" dirty="0" err="1"/>
              <a:t>feugiat</a:t>
            </a:r>
            <a:r>
              <a:rPr lang="en-US" dirty="0"/>
              <a:t>. </a:t>
            </a:r>
            <a:r>
              <a:rPr lang="en-US" dirty="0" err="1"/>
              <a:t>Praesent</a:t>
            </a:r>
            <a:r>
              <a:rPr lang="en-US" dirty="0"/>
              <a:t> </a:t>
            </a:r>
            <a:r>
              <a:rPr lang="en-US" dirty="0" err="1"/>
              <a:t>elit</a:t>
            </a:r>
            <a:r>
              <a:rPr lang="en-US" dirty="0"/>
              <a:t> </a:t>
            </a:r>
            <a:r>
              <a:rPr lang="en-US" dirty="0" err="1"/>
              <a:t>est</a:t>
            </a:r>
            <a:r>
              <a:rPr lang="en-US" dirty="0"/>
              <a:t>, </a:t>
            </a:r>
            <a:r>
              <a:rPr lang="en-US" dirty="0" err="1"/>
              <a:t>accumsan</a:t>
            </a:r>
            <a:r>
              <a:rPr lang="en-US" dirty="0"/>
              <a:t> </a:t>
            </a:r>
            <a:r>
              <a:rPr lang="en-US" dirty="0" err="1"/>
              <a:t>eget</a:t>
            </a:r>
            <a:r>
              <a:rPr lang="en-US" dirty="0"/>
              <a:t> </a:t>
            </a:r>
            <a:r>
              <a:rPr lang="en-US" dirty="0" err="1"/>
              <a:t>consectetur</a:t>
            </a:r>
            <a:r>
              <a:rPr lang="en-US" dirty="0"/>
              <a:t> ac, </a:t>
            </a:r>
            <a:r>
              <a:rPr lang="en-US" dirty="0" err="1"/>
              <a:t>lacinia</a:t>
            </a:r>
            <a:r>
              <a:rPr lang="en-US" dirty="0"/>
              <a:t> id mi. </a:t>
            </a:r>
            <a:endParaRPr lang="en-GB" dirty="0"/>
          </a:p>
        </p:txBody>
      </p:sp>
      <p:sp>
        <p:nvSpPr>
          <p:cNvPr id="33" name="Text Placeholder 20"/>
          <p:cNvSpPr>
            <a:spLocks noGrp="1"/>
          </p:cNvSpPr>
          <p:nvPr>
            <p:ph type="body" sz="quarter" idx="25" hasCustomPrompt="1"/>
          </p:nvPr>
        </p:nvSpPr>
        <p:spPr>
          <a:xfrm>
            <a:off x="508771" y="3944876"/>
            <a:ext cx="1574588" cy="675000"/>
          </a:xfrm>
          <a:prstGeom prst="rect">
            <a:avLst/>
          </a:prstGeom>
        </p:spPr>
        <p:txBody>
          <a:bodyPr anchor="ctr"/>
          <a:lstStyle>
            <a:lvl1pPr marL="0" indent="0" algn="r">
              <a:buNone/>
              <a:defRPr lang="en-GB" sz="1800" b="1" kern="1200" dirty="0">
                <a:solidFill>
                  <a:srgbClr val="6C016F"/>
                </a:solidFill>
                <a:latin typeface="Arial Narrow" panose="020B0606020202030204" pitchFamily="34" charset="0"/>
                <a:ea typeface="+mn-ea"/>
                <a:cs typeface="+mn-cs"/>
              </a:defRPr>
            </a:lvl1pPr>
          </a:lstStyle>
          <a:p>
            <a:pPr lvl="0"/>
            <a:r>
              <a:rPr lang="en-US" dirty="0"/>
              <a:t>[Placeholder]</a:t>
            </a:r>
            <a:endParaRPr lang="en-GB" dirty="0"/>
          </a:p>
        </p:txBody>
      </p:sp>
      <p:sp>
        <p:nvSpPr>
          <p:cNvPr id="34" name="Text Placeholder 20"/>
          <p:cNvSpPr>
            <a:spLocks noGrp="1"/>
          </p:cNvSpPr>
          <p:nvPr>
            <p:ph type="body" sz="quarter" idx="26" hasCustomPrompt="1"/>
          </p:nvPr>
        </p:nvSpPr>
        <p:spPr>
          <a:xfrm>
            <a:off x="2346513" y="3944876"/>
            <a:ext cx="6256162" cy="675000"/>
          </a:xfrm>
          <a:prstGeom prst="rect">
            <a:avLst/>
          </a:prstGeom>
        </p:spPr>
        <p:txBody>
          <a:bodyPr anchor="ctr"/>
          <a:lstStyle>
            <a:lvl1pPr marL="0" indent="0" algn="l">
              <a:buNone/>
              <a:defRPr lang="en-GB" sz="1350" b="0" kern="1200" dirty="0">
                <a:solidFill>
                  <a:schemeClr val="tx1"/>
                </a:solidFill>
                <a:latin typeface="Arial Narrow" panose="020B0606020202030204" pitchFamily="34" charset="0"/>
                <a:ea typeface="+mn-ea"/>
                <a:cs typeface="+mn-cs"/>
              </a:defRPr>
            </a:lvl1pPr>
          </a:lstStyle>
          <a:p>
            <a:pPr lvl="0"/>
            <a:r>
              <a:rPr lang="en-US" dirty="0" err="1"/>
              <a:t>Sed</a:t>
            </a:r>
            <a:r>
              <a:rPr lang="en-US" dirty="0"/>
              <a:t> ac </a:t>
            </a:r>
            <a:r>
              <a:rPr lang="en-US" dirty="0" err="1"/>
              <a:t>elementum</a:t>
            </a:r>
            <a:r>
              <a:rPr lang="en-US" dirty="0"/>
              <a:t> ante, id </a:t>
            </a:r>
            <a:r>
              <a:rPr lang="en-US" dirty="0" err="1"/>
              <a:t>varius</a:t>
            </a:r>
            <a:r>
              <a:rPr lang="en-US" dirty="0"/>
              <a:t> </a:t>
            </a:r>
            <a:r>
              <a:rPr lang="en-US" dirty="0" err="1"/>
              <a:t>orci</a:t>
            </a:r>
            <a:r>
              <a:rPr lang="en-US" dirty="0"/>
              <a:t>. Maecenas </a:t>
            </a:r>
            <a:r>
              <a:rPr lang="en-US" dirty="0" err="1"/>
              <a:t>interdum</a:t>
            </a:r>
            <a:r>
              <a:rPr lang="en-US" dirty="0"/>
              <a:t> ligula </a:t>
            </a:r>
            <a:r>
              <a:rPr lang="en-US" dirty="0" err="1"/>
              <a:t>eget</a:t>
            </a:r>
            <a:r>
              <a:rPr lang="en-US" dirty="0"/>
              <a:t> </a:t>
            </a:r>
            <a:r>
              <a:rPr lang="en-US" dirty="0" err="1"/>
              <a:t>consectetur</a:t>
            </a:r>
            <a:r>
              <a:rPr lang="en-US" dirty="0"/>
              <a:t> </a:t>
            </a:r>
            <a:r>
              <a:rPr lang="en-US" dirty="0" err="1"/>
              <a:t>feugiat</a:t>
            </a:r>
            <a:r>
              <a:rPr lang="en-US" dirty="0"/>
              <a:t>. </a:t>
            </a:r>
            <a:r>
              <a:rPr lang="en-US" dirty="0" err="1"/>
              <a:t>Praesent</a:t>
            </a:r>
            <a:r>
              <a:rPr lang="en-US" dirty="0"/>
              <a:t> </a:t>
            </a:r>
            <a:r>
              <a:rPr lang="en-US" dirty="0" err="1"/>
              <a:t>elit</a:t>
            </a:r>
            <a:r>
              <a:rPr lang="en-US" dirty="0"/>
              <a:t> </a:t>
            </a:r>
            <a:r>
              <a:rPr lang="en-US" dirty="0" err="1"/>
              <a:t>est</a:t>
            </a:r>
            <a:r>
              <a:rPr lang="en-US" dirty="0"/>
              <a:t>, </a:t>
            </a:r>
            <a:r>
              <a:rPr lang="en-US" dirty="0" err="1"/>
              <a:t>accumsan</a:t>
            </a:r>
            <a:r>
              <a:rPr lang="en-US" dirty="0"/>
              <a:t> </a:t>
            </a:r>
            <a:r>
              <a:rPr lang="en-US" dirty="0" err="1"/>
              <a:t>eget</a:t>
            </a:r>
            <a:r>
              <a:rPr lang="en-US" dirty="0"/>
              <a:t> </a:t>
            </a:r>
            <a:r>
              <a:rPr lang="en-US" dirty="0" err="1"/>
              <a:t>consectetur</a:t>
            </a:r>
            <a:r>
              <a:rPr lang="en-US" dirty="0"/>
              <a:t> ac, </a:t>
            </a:r>
            <a:r>
              <a:rPr lang="en-US" dirty="0" err="1"/>
              <a:t>lacinia</a:t>
            </a:r>
            <a:r>
              <a:rPr lang="en-US" dirty="0"/>
              <a:t> id mi. </a:t>
            </a:r>
            <a:endParaRPr lang="en-GB" dirty="0"/>
          </a:p>
        </p:txBody>
      </p:sp>
      <p:sp>
        <p:nvSpPr>
          <p:cNvPr id="4" name="Slide Number Placeholder 3"/>
          <p:cNvSpPr>
            <a:spLocks noGrp="1"/>
          </p:cNvSpPr>
          <p:nvPr>
            <p:ph type="sldNum" sz="quarter" idx="29"/>
          </p:nvPr>
        </p:nvSpPr>
        <p:spPr>
          <a:xfrm>
            <a:off x="6457950" y="4767264"/>
            <a:ext cx="2057400" cy="273844"/>
          </a:xfrm>
          <a:prstGeom prst="rect">
            <a:avLst/>
          </a:prstGeom>
        </p:spPr>
        <p:txBody>
          <a:bodyPr/>
          <a:lstStyle>
            <a:lvl1pPr>
              <a:defRPr>
                <a:latin typeface="Arial Narrow" panose="020B0606020202030204" pitchFamily="34" charset="0"/>
              </a:defRPr>
            </a:lvl1pPr>
          </a:lstStyle>
          <a:p>
            <a:fld id="{6B63F814-93D7-4F10-8509-02CA69763ECA}" type="slidenum">
              <a:rPr lang="en-GB" smtClean="0"/>
              <a:pPr/>
              <a:t>‹#›</a:t>
            </a:fld>
            <a:endParaRPr lang="en-GB" dirty="0"/>
          </a:p>
        </p:txBody>
      </p:sp>
      <p:sp>
        <p:nvSpPr>
          <p:cNvPr id="22" name="Text Placeholder 13"/>
          <p:cNvSpPr>
            <a:spLocks noGrp="1"/>
          </p:cNvSpPr>
          <p:nvPr>
            <p:ph type="body" sz="quarter" idx="14" hasCustomPrompt="1"/>
          </p:nvPr>
        </p:nvSpPr>
        <p:spPr>
          <a:xfrm>
            <a:off x="386954" y="861382"/>
            <a:ext cx="8370094" cy="503144"/>
          </a:xfrm>
          <a:prstGeom prst="rect">
            <a:avLst/>
          </a:prstGeom>
          <a:solidFill>
            <a:schemeClr val="bg1">
              <a:lumMod val="95000"/>
            </a:schemeClr>
          </a:solidFill>
        </p:spPr>
        <p:txBody>
          <a:bodyPr anchor="ctr">
            <a:normAutofit/>
          </a:bodyPr>
          <a:lstStyle>
            <a:lvl1pPr marL="0" indent="0" algn="ctr">
              <a:buNone/>
              <a:defRPr sz="1050" baseline="0">
                <a:solidFill>
                  <a:schemeClr val="tx1"/>
                </a:solidFill>
                <a:latin typeface="Arial Narrow" panose="020B0606020202030204" pitchFamily="34" charset="0"/>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This is a placeholder for a short introduction text to the slide. </a:t>
            </a:r>
            <a:r>
              <a:rPr lang="en-US" dirty="0" err="1"/>
              <a:t>Aliquam</a:t>
            </a:r>
            <a:r>
              <a:rPr lang="en-US" dirty="0"/>
              <a:t> </a:t>
            </a:r>
            <a:r>
              <a:rPr lang="en-US" dirty="0" err="1"/>
              <a:t>erat</a:t>
            </a:r>
            <a:r>
              <a:rPr lang="en-US" dirty="0"/>
              <a:t> </a:t>
            </a:r>
            <a:r>
              <a:rPr lang="en-US" dirty="0" err="1"/>
              <a:t>volutpat</a:t>
            </a:r>
            <a:r>
              <a:rPr lang="en-US" dirty="0"/>
              <a:t>. </a:t>
            </a:r>
            <a:br>
              <a:rPr lang="en-US" dirty="0"/>
            </a:br>
            <a:r>
              <a:rPr lang="en-US" dirty="0"/>
              <a:t>Nam vitae </a:t>
            </a:r>
            <a:r>
              <a:rPr lang="en-US" dirty="0" err="1"/>
              <a:t>vulputate</a:t>
            </a:r>
            <a:r>
              <a:rPr lang="en-US" dirty="0"/>
              <a:t> </a:t>
            </a:r>
            <a:r>
              <a:rPr lang="en-US" dirty="0" err="1"/>
              <a:t>tortor</a:t>
            </a:r>
            <a:r>
              <a:rPr lang="en-US" dirty="0"/>
              <a:t>. Nam </a:t>
            </a:r>
            <a:r>
              <a:rPr lang="en-US" dirty="0" err="1"/>
              <a:t>eget</a:t>
            </a:r>
            <a:r>
              <a:rPr lang="en-US" dirty="0"/>
              <a:t> </a:t>
            </a:r>
            <a:r>
              <a:rPr lang="en-US" dirty="0" err="1"/>
              <a:t>metus</a:t>
            </a:r>
            <a:r>
              <a:rPr lang="en-US" dirty="0"/>
              <a:t> </a:t>
            </a:r>
            <a:r>
              <a:rPr lang="en-US" dirty="0" err="1"/>
              <a:t>leo</a:t>
            </a:r>
            <a:r>
              <a:rPr lang="en-US" dirty="0"/>
              <a:t>. Maecenas dictum ex </a:t>
            </a:r>
            <a:r>
              <a:rPr lang="en-US" dirty="0" err="1"/>
              <a:t>sed</a:t>
            </a:r>
            <a:r>
              <a:rPr lang="en-US" dirty="0"/>
              <a:t> </a:t>
            </a:r>
            <a:r>
              <a:rPr lang="en-US" dirty="0" err="1"/>
              <a:t>neque</a:t>
            </a:r>
            <a:r>
              <a:rPr lang="en-US" dirty="0"/>
              <a:t> cursus </a:t>
            </a:r>
            <a:r>
              <a:rPr lang="en-US" dirty="0" err="1"/>
              <a:t>eleifend</a:t>
            </a:r>
            <a:r>
              <a:rPr lang="en-US" dirty="0"/>
              <a:t>. </a:t>
            </a:r>
            <a:r>
              <a:rPr lang="en-US" dirty="0" err="1"/>
              <a:t>Cras</a:t>
            </a:r>
            <a:r>
              <a:rPr lang="en-US" dirty="0"/>
              <a:t> </a:t>
            </a:r>
            <a:r>
              <a:rPr lang="en-US" dirty="0" err="1"/>
              <a:t>luctus</a:t>
            </a:r>
            <a:r>
              <a:rPr lang="en-US" dirty="0"/>
              <a:t> </a:t>
            </a:r>
            <a:r>
              <a:rPr lang="en-US" dirty="0" err="1"/>
              <a:t>bibendum</a:t>
            </a:r>
            <a:r>
              <a:rPr lang="en-US" dirty="0"/>
              <a:t> pharetra.</a:t>
            </a:r>
            <a:endParaRPr lang="en-GB" dirty="0"/>
          </a:p>
        </p:txBody>
      </p:sp>
      <p:sp>
        <p:nvSpPr>
          <p:cNvPr id="26" name="Rectangle 25"/>
          <p:cNvSpPr/>
          <p:nvPr/>
        </p:nvSpPr>
        <p:spPr>
          <a:xfrm>
            <a:off x="2159349" y="1485343"/>
            <a:ext cx="111176" cy="675000"/>
          </a:xfrm>
          <a:prstGeom prst="rect">
            <a:avLst/>
          </a:prstGeom>
          <a:solidFill>
            <a:srgbClr val="022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noProof="0" dirty="0">
              <a:solidFill>
                <a:schemeClr val="accent1"/>
              </a:solidFill>
              <a:latin typeface="Arial Narrow" panose="020B0606020202030204" pitchFamily="34" charset="0"/>
            </a:endParaRPr>
          </a:p>
        </p:txBody>
      </p:sp>
      <p:sp>
        <p:nvSpPr>
          <p:cNvPr id="35" name="Rectangle 34"/>
          <p:cNvSpPr/>
          <p:nvPr/>
        </p:nvSpPr>
        <p:spPr>
          <a:xfrm>
            <a:off x="2159349" y="2311118"/>
            <a:ext cx="111176" cy="675000"/>
          </a:xfrm>
          <a:prstGeom prst="rect">
            <a:avLst/>
          </a:prstGeom>
          <a:solidFill>
            <a:srgbClr val="00B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noProof="0" dirty="0">
              <a:solidFill>
                <a:schemeClr val="accent1"/>
              </a:solidFill>
              <a:latin typeface="Arial Narrow" panose="020B0606020202030204" pitchFamily="34" charset="0"/>
            </a:endParaRPr>
          </a:p>
        </p:txBody>
      </p:sp>
      <p:sp>
        <p:nvSpPr>
          <p:cNvPr id="36" name="Rectangle 35"/>
          <p:cNvSpPr/>
          <p:nvPr/>
        </p:nvSpPr>
        <p:spPr>
          <a:xfrm>
            <a:off x="2159349" y="3136894"/>
            <a:ext cx="111176" cy="675000"/>
          </a:xfrm>
          <a:prstGeom prst="rect">
            <a:avLst/>
          </a:prstGeom>
          <a:solidFill>
            <a:srgbClr val="79AF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noProof="0" dirty="0">
              <a:solidFill>
                <a:schemeClr val="accent1"/>
              </a:solidFill>
              <a:latin typeface="Arial Narrow" panose="020B0606020202030204" pitchFamily="34" charset="0"/>
            </a:endParaRPr>
          </a:p>
        </p:txBody>
      </p:sp>
      <p:sp>
        <p:nvSpPr>
          <p:cNvPr id="37" name="Rectangle 36"/>
          <p:cNvSpPr/>
          <p:nvPr/>
        </p:nvSpPr>
        <p:spPr>
          <a:xfrm>
            <a:off x="2159349" y="3944876"/>
            <a:ext cx="111176" cy="675000"/>
          </a:xfrm>
          <a:prstGeom prst="rect">
            <a:avLst/>
          </a:prstGeom>
          <a:solidFill>
            <a:srgbClr val="6C01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noProof="0" dirty="0">
              <a:solidFill>
                <a:schemeClr val="accent1"/>
              </a:solidFill>
              <a:latin typeface="Arial Narrow" panose="020B0606020202030204" pitchFamily="34" charset="0"/>
            </a:endParaRPr>
          </a:p>
        </p:txBody>
      </p:sp>
      <p:sp>
        <p:nvSpPr>
          <p:cNvPr id="23" name="Title 1"/>
          <p:cNvSpPr>
            <a:spLocks noGrp="1"/>
          </p:cNvSpPr>
          <p:nvPr>
            <p:ph type="title" hasCustomPrompt="1"/>
          </p:nvPr>
        </p:nvSpPr>
        <p:spPr>
          <a:xfrm>
            <a:off x="767208" y="123478"/>
            <a:ext cx="7854486" cy="648072"/>
          </a:xfrm>
        </p:spPr>
        <p:txBody>
          <a:bodyPr>
            <a:normAutofit/>
          </a:bodyPr>
          <a:lstStyle>
            <a:lvl1pPr>
              <a:defRPr sz="2000" b="1" baseline="0">
                <a:solidFill>
                  <a:srgbClr val="002060"/>
                </a:solidFill>
              </a:defRPr>
            </a:lvl1pPr>
          </a:lstStyle>
          <a:p>
            <a:r>
              <a:rPr lang="en-US" dirty="0"/>
              <a:t>Click to edit slide title style</a:t>
            </a:r>
            <a:br>
              <a:rPr lang="en-US" dirty="0"/>
            </a:br>
            <a:r>
              <a:rPr lang="en-US" dirty="0"/>
              <a:t>Slide title can be extended to two lines</a:t>
            </a:r>
            <a:endParaRPr lang="en-GB" dirty="0"/>
          </a:p>
        </p:txBody>
      </p:sp>
    </p:spTree>
    <p:extLst>
      <p:ext uri="{BB962C8B-B14F-4D97-AF65-F5344CB8AC3E}">
        <p14:creationId xmlns:p14="http://schemas.microsoft.com/office/powerpoint/2010/main" val="10933894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Last slide">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7" y="0"/>
            <a:ext cx="9143428" cy="5143500"/>
          </a:xfrm>
          <a:prstGeom prst="rect">
            <a:avLst/>
          </a:prstGeom>
        </p:spPr>
      </p:pic>
      <p:sp>
        <p:nvSpPr>
          <p:cNvPr id="6" name="Text Placeholder 14"/>
          <p:cNvSpPr>
            <a:spLocks noGrp="1"/>
          </p:cNvSpPr>
          <p:nvPr>
            <p:ph type="body" sz="quarter" idx="14" hasCustomPrompt="1"/>
          </p:nvPr>
        </p:nvSpPr>
        <p:spPr>
          <a:xfrm>
            <a:off x="1533716" y="2175707"/>
            <a:ext cx="6076570" cy="792088"/>
          </a:xfrm>
          <a:prstGeom prst="rect">
            <a:avLst/>
          </a:prstGeom>
        </p:spPr>
        <p:txBody>
          <a:bodyPr anchor="ctr">
            <a:normAutofit/>
          </a:bodyPr>
          <a:lstStyle>
            <a:lvl1pPr marL="0" marR="0" indent="0" algn="ctr" defTabSz="685783" rtl="0" eaLnBrk="1" fontAlgn="auto" latinLnBrk="0" hangingPunct="1">
              <a:lnSpc>
                <a:spcPct val="90000"/>
              </a:lnSpc>
              <a:spcBef>
                <a:spcPts val="0"/>
              </a:spcBef>
              <a:spcAft>
                <a:spcPts val="0"/>
              </a:spcAft>
              <a:buClrTx/>
              <a:buSzTx/>
              <a:buFont typeface="Arial" panose="020B0604020202020204" pitchFamily="34" charset="0"/>
              <a:buNone/>
              <a:tabLst/>
              <a:defRPr sz="4000" b="1" baseline="0">
                <a:solidFill>
                  <a:schemeClr val="bg1"/>
                </a:solidFill>
              </a:defRPr>
            </a:lvl1pPr>
            <a:lvl2pPr marL="342892" indent="0" algn="ctr">
              <a:buNone/>
              <a:defRPr/>
            </a:lvl2pPr>
            <a:lvl3pPr marL="685783" indent="0" algn="ctr">
              <a:buNone/>
              <a:defRPr/>
            </a:lvl3pPr>
            <a:lvl4pPr marL="1028675" indent="0" algn="ctr">
              <a:buNone/>
              <a:defRPr/>
            </a:lvl4pPr>
            <a:lvl5pPr marL="1371566" indent="0" algn="ctr">
              <a:buNone/>
              <a:defRPr/>
            </a:lvl5pPr>
          </a:lstStyle>
          <a:p>
            <a:pPr lvl="0"/>
            <a:r>
              <a:rPr lang="en-US" dirty="0"/>
              <a:t>Thank you or </a:t>
            </a:r>
            <a:r>
              <a:rPr lang="en-US" dirty="0" err="1"/>
              <a:t>QnA</a:t>
            </a:r>
            <a:endParaRPr lang="en-US" dirty="0"/>
          </a:p>
        </p:txBody>
      </p:sp>
    </p:spTree>
    <p:extLst>
      <p:ext uri="{BB962C8B-B14F-4D97-AF65-F5344CB8AC3E}">
        <p14:creationId xmlns:p14="http://schemas.microsoft.com/office/powerpoint/2010/main" val="1909760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Cover">
    <p:spTree>
      <p:nvGrpSpPr>
        <p:cNvPr id="1" name=""/>
        <p:cNvGrpSpPr/>
        <p:nvPr/>
      </p:nvGrpSpPr>
      <p:grpSpPr>
        <a:xfrm>
          <a:off x="0" y="0"/>
          <a:ext cx="0" cy="0"/>
          <a:chOff x="0" y="0"/>
          <a:chExt cx="0" cy="0"/>
        </a:xfrm>
      </p:grpSpPr>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6" y="0"/>
            <a:ext cx="9143428" cy="5143500"/>
          </a:xfrm>
          <a:prstGeom prst="rect">
            <a:avLst/>
          </a:prstGeom>
        </p:spPr>
      </p:pic>
      <p:sp>
        <p:nvSpPr>
          <p:cNvPr id="9" name="Text Placeholder 14"/>
          <p:cNvSpPr>
            <a:spLocks noGrp="1"/>
          </p:cNvSpPr>
          <p:nvPr>
            <p:ph type="body" sz="quarter" idx="14" hasCustomPrompt="1"/>
          </p:nvPr>
        </p:nvSpPr>
        <p:spPr>
          <a:xfrm>
            <a:off x="1121948" y="1950546"/>
            <a:ext cx="6768752" cy="472425"/>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2400" b="1" baseline="0">
                <a:solidFill>
                  <a:schemeClr val="bg1"/>
                </a:solidFill>
                <a:latin typeface="Arial Narrow" panose="020B0606020202030204" pitchFamily="34" charset="0"/>
              </a:defRPr>
            </a:lvl1pPr>
            <a:lvl2pPr marL="342900" indent="0" algn="ctr">
              <a:buNone/>
              <a:defRPr/>
            </a:lvl2pPr>
            <a:lvl3pPr marL="685800" indent="0" algn="ctr">
              <a:buNone/>
              <a:defRPr/>
            </a:lvl3pPr>
            <a:lvl4pPr marL="1028700" indent="0" algn="ctr">
              <a:buNone/>
              <a:defRPr/>
            </a:lvl4pPr>
            <a:lvl5pPr marL="1371600" indent="0" algn="ctr">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dirty="0"/>
              <a:t>[“Item #”]</a:t>
            </a:r>
          </a:p>
        </p:txBody>
      </p:sp>
      <p:sp>
        <p:nvSpPr>
          <p:cNvPr id="10" name="Text Placeholder 14"/>
          <p:cNvSpPr>
            <a:spLocks noGrp="1"/>
          </p:cNvSpPr>
          <p:nvPr>
            <p:ph type="body" sz="quarter" idx="15" hasCustomPrompt="1"/>
          </p:nvPr>
        </p:nvSpPr>
        <p:spPr>
          <a:xfrm>
            <a:off x="1121948" y="2434973"/>
            <a:ext cx="6768752" cy="603837"/>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3200" b="1">
                <a:solidFill>
                  <a:srgbClr val="022249"/>
                </a:solidFill>
                <a:latin typeface="Arial Narrow" panose="020B0606020202030204" pitchFamily="34" charset="0"/>
              </a:defRPr>
            </a:lvl1pPr>
            <a:lvl2pPr marL="342900" indent="0" algn="ctr">
              <a:buNone/>
              <a:defRPr/>
            </a:lvl2pPr>
            <a:lvl3pPr marL="685800" indent="0" algn="ctr">
              <a:buNone/>
              <a:defRPr/>
            </a:lvl3pPr>
            <a:lvl4pPr marL="1028700" indent="0" algn="ctr">
              <a:buNone/>
              <a:defRPr/>
            </a:lvl4pPr>
            <a:lvl5pPr marL="1371600" indent="0" algn="ctr">
              <a:buNone/>
              <a:defRPr/>
            </a:lvl5pPr>
          </a:lstStyle>
          <a:p>
            <a:pPr lvl="0"/>
            <a:r>
              <a:rPr lang="en-US" dirty="0"/>
              <a:t>[Title of Item]</a:t>
            </a:r>
          </a:p>
        </p:txBody>
      </p:sp>
      <p:sp>
        <p:nvSpPr>
          <p:cNvPr id="11" name="Text Placeholder 14"/>
          <p:cNvSpPr>
            <a:spLocks noGrp="1"/>
          </p:cNvSpPr>
          <p:nvPr>
            <p:ph type="body" sz="quarter" idx="16" hasCustomPrompt="1"/>
          </p:nvPr>
        </p:nvSpPr>
        <p:spPr>
          <a:xfrm>
            <a:off x="1121948" y="4025063"/>
            <a:ext cx="4968715" cy="246205"/>
          </a:xfrm>
          <a:prstGeom prst="rect">
            <a:avLst/>
          </a:prstGeom>
        </p:spPr>
        <p:txBody>
          <a:bodyPr>
            <a:no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600" b="1" baseline="0">
                <a:solidFill>
                  <a:schemeClr val="bg1"/>
                </a:solidFill>
              </a:defRPr>
            </a:lvl1pPr>
            <a:lvl2pPr marL="342900" indent="0" algn="ctr">
              <a:buNone/>
              <a:defRPr/>
            </a:lvl2pPr>
            <a:lvl3pPr marL="685800" indent="0" algn="ctr">
              <a:buNone/>
              <a:defRPr/>
            </a:lvl3pPr>
            <a:lvl4pPr marL="1028700" indent="0" algn="ctr">
              <a:buNone/>
              <a:defRPr/>
            </a:lvl4pPr>
            <a:lvl5pPr marL="1371600" indent="0" algn="ctr">
              <a:buNone/>
              <a:defRPr/>
            </a:lvl5pPr>
          </a:lstStyle>
          <a:p>
            <a:pPr lvl="0"/>
            <a:r>
              <a:rPr lang="en-US" dirty="0"/>
              <a:t>Name of presenter(s)</a:t>
            </a:r>
          </a:p>
        </p:txBody>
      </p:sp>
      <p:cxnSp>
        <p:nvCxnSpPr>
          <p:cNvPr id="15" name="Straight Connector 14"/>
          <p:cNvCxnSpPr/>
          <p:nvPr/>
        </p:nvCxnSpPr>
        <p:spPr>
          <a:xfrm>
            <a:off x="1221503" y="3911042"/>
            <a:ext cx="1340768" cy="0"/>
          </a:xfrm>
          <a:prstGeom prst="line">
            <a:avLst/>
          </a:prstGeom>
          <a:ln w="57150">
            <a:solidFill>
              <a:srgbClr val="032E6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2606339E-7F11-49AE-CE05-58781EC4B780}"/>
              </a:ext>
            </a:extLst>
          </p:cNvPr>
          <p:cNvPicPr>
            <a:picLocks noChangeAspect="1"/>
          </p:cNvPicPr>
          <p:nvPr userDrawn="1"/>
        </p:nvPicPr>
        <p:blipFill>
          <a:blip r:embed="rId3">
            <a:clrChange>
              <a:clrFrom>
                <a:srgbClr val="BFE8FB"/>
              </a:clrFrom>
              <a:clrTo>
                <a:srgbClr val="BFE8FB">
                  <a:alpha val="0"/>
                </a:srgbClr>
              </a:clrTo>
            </a:clrChange>
          </a:blip>
          <a:stretch>
            <a:fillRect/>
          </a:stretch>
        </p:blipFill>
        <p:spPr>
          <a:xfrm>
            <a:off x="8304639" y="4384513"/>
            <a:ext cx="635254" cy="218096"/>
          </a:xfrm>
          <a:prstGeom prst="rect">
            <a:avLst/>
          </a:prstGeom>
        </p:spPr>
      </p:pic>
    </p:spTree>
    <p:extLst>
      <p:ext uri="{BB962C8B-B14F-4D97-AF65-F5344CB8AC3E}">
        <p14:creationId xmlns:p14="http://schemas.microsoft.com/office/powerpoint/2010/main" val="333406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B14A31-CB48-B049-7EE9-AEFB3662B0F5}"/>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a:off x="8229862" y="449542"/>
            <a:ext cx="735668" cy="275159"/>
          </a:xfrm>
          <a:prstGeom prst="rect">
            <a:avLst/>
          </a:prstGeom>
        </p:spPr>
      </p:pic>
      <p:sp>
        <p:nvSpPr>
          <p:cNvPr id="2" name="Title 1"/>
          <p:cNvSpPr>
            <a:spLocks noGrp="1"/>
          </p:cNvSpPr>
          <p:nvPr>
            <p:ph type="title" hasCustomPrompt="1"/>
          </p:nvPr>
        </p:nvSpPr>
        <p:spPr>
          <a:xfrm>
            <a:off x="767208" y="123478"/>
            <a:ext cx="7854486" cy="648072"/>
          </a:xfrm>
        </p:spPr>
        <p:txBody>
          <a:bodyPr>
            <a:normAutofit/>
          </a:bodyPr>
          <a:lstStyle>
            <a:lvl1pPr>
              <a:defRPr sz="3000" b="1" baseline="0">
                <a:solidFill>
                  <a:srgbClr val="022249"/>
                </a:solidFill>
              </a:defRPr>
            </a:lvl1pPr>
          </a:lstStyle>
          <a:p>
            <a:r>
              <a:rPr lang="en-US" dirty="0"/>
              <a:t>[Slide title]</a:t>
            </a:r>
            <a:endParaRPr lang="en-GB" dirty="0"/>
          </a:p>
        </p:txBody>
      </p:sp>
      <p:sp>
        <p:nvSpPr>
          <p:cNvPr id="4" name="Title 1">
            <a:extLst>
              <a:ext uri="{FF2B5EF4-FFF2-40B4-BE49-F238E27FC236}">
                <a16:creationId xmlns:a16="http://schemas.microsoft.com/office/drawing/2014/main" id="{E01D83AD-F013-40A2-954A-817589BED4D7}"/>
              </a:ext>
            </a:extLst>
          </p:cNvPr>
          <p:cNvSpPr txBox="1">
            <a:spLocks/>
          </p:cNvSpPr>
          <p:nvPr userDrawn="1"/>
        </p:nvSpPr>
        <p:spPr>
          <a:xfrm>
            <a:off x="767208" y="984216"/>
            <a:ext cx="7854486" cy="398059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2000" b="1" kern="1200" baseline="0">
                <a:solidFill>
                  <a:srgbClr val="022249"/>
                </a:solidFill>
                <a:latin typeface="+mj-lt"/>
                <a:ea typeface="+mj-ea"/>
                <a:cs typeface="+mj-cs"/>
              </a:defRPr>
            </a:lvl1pPr>
          </a:lstStyle>
          <a:p>
            <a:pPr algn="l"/>
            <a:endParaRPr lang="en-GB" dirty="0">
              <a:latin typeface="Arial Narrow" panose="020B0606020202030204" pitchFamily="34" charset="0"/>
            </a:endParaRPr>
          </a:p>
        </p:txBody>
      </p:sp>
      <p:sp>
        <p:nvSpPr>
          <p:cNvPr id="8" name="Text Placeholder 4">
            <a:extLst>
              <a:ext uri="{FF2B5EF4-FFF2-40B4-BE49-F238E27FC236}">
                <a16:creationId xmlns:a16="http://schemas.microsoft.com/office/drawing/2014/main" id="{20043C4D-BF52-4316-8486-FDB16B4A7110}"/>
              </a:ext>
            </a:extLst>
          </p:cNvPr>
          <p:cNvSpPr>
            <a:spLocks noGrp="1"/>
          </p:cNvSpPr>
          <p:nvPr>
            <p:ph type="body" sz="quarter" idx="10"/>
          </p:nvPr>
        </p:nvSpPr>
        <p:spPr>
          <a:xfrm>
            <a:off x="387350" y="881602"/>
            <a:ext cx="8502650" cy="3814384"/>
          </a:xfrm>
        </p:spPr>
        <p:txBody>
          <a:bodyPr>
            <a:normAutofit/>
          </a:bodyPr>
          <a:lstStyle>
            <a:lvl1pPr>
              <a:defRPr sz="2800"/>
            </a:lvl1pPr>
          </a:lstStyle>
          <a:p>
            <a:pPr marL="0" indent="0">
              <a:buNone/>
            </a:pPr>
            <a:endParaRPr lang="en-GB" dirty="0"/>
          </a:p>
        </p:txBody>
      </p:sp>
      <p:pic>
        <p:nvPicPr>
          <p:cNvPr id="3" name="Picture 2">
            <a:extLst>
              <a:ext uri="{FF2B5EF4-FFF2-40B4-BE49-F238E27FC236}">
                <a16:creationId xmlns:a16="http://schemas.microsoft.com/office/drawing/2014/main" id="{9FD4F4A9-4F96-5E4C-7FBF-273AF577866E}"/>
              </a:ext>
            </a:extLst>
          </p:cNvPr>
          <p:cNvPicPr>
            <a:picLocks noChangeAspect="1"/>
          </p:cNvPicPr>
          <p:nvPr userDrawn="1"/>
        </p:nvPicPr>
        <p:blipFill>
          <a:blip r:embed="rId3">
            <a:clrChange>
              <a:clrFrom>
                <a:srgbClr val="BFE8FB"/>
              </a:clrFrom>
              <a:clrTo>
                <a:srgbClr val="BFE8FB">
                  <a:alpha val="0"/>
                </a:srgbClr>
              </a:clrTo>
            </a:clrChange>
          </a:blip>
          <a:stretch>
            <a:fillRect/>
          </a:stretch>
        </p:blipFill>
        <p:spPr>
          <a:xfrm>
            <a:off x="8294542" y="178694"/>
            <a:ext cx="635254" cy="218096"/>
          </a:xfrm>
          <a:prstGeom prst="rect">
            <a:avLst/>
          </a:prstGeom>
        </p:spPr>
      </p:pic>
      <p:sp>
        <p:nvSpPr>
          <p:cNvPr id="5" name="TextBox 4">
            <a:extLst>
              <a:ext uri="{FF2B5EF4-FFF2-40B4-BE49-F238E27FC236}">
                <a16:creationId xmlns:a16="http://schemas.microsoft.com/office/drawing/2014/main" id="{C96B8CB4-F57B-1C90-FAAD-35FFFFCA951B}"/>
              </a:ext>
            </a:extLst>
          </p:cNvPr>
          <p:cNvSpPr txBox="1"/>
          <p:nvPr userDrawn="1"/>
        </p:nvSpPr>
        <p:spPr>
          <a:xfrm>
            <a:off x="8630046" y="4651907"/>
            <a:ext cx="513954" cy="369332"/>
          </a:xfrm>
          <a:prstGeom prst="rect">
            <a:avLst/>
          </a:prstGeom>
          <a:noFill/>
        </p:spPr>
        <p:txBody>
          <a:bodyPr wrap="square" rtlCol="0">
            <a:spAutoFit/>
          </a:bodyPr>
          <a:lstStyle/>
          <a:p>
            <a:fld id="{F190D46F-661F-4565-A027-085324576172}" type="slidenum">
              <a:rPr lang="en-US" smtClean="0">
                <a:solidFill>
                  <a:schemeClr val="bg1"/>
                </a:solidFill>
              </a:rPr>
              <a:t>‹#›</a:t>
            </a:fld>
            <a:endParaRPr lang="en-GB" dirty="0">
              <a:solidFill>
                <a:schemeClr val="bg1"/>
              </a:solidFill>
            </a:endParaRPr>
          </a:p>
        </p:txBody>
      </p:sp>
    </p:spTree>
    <p:extLst>
      <p:ext uri="{BB962C8B-B14F-4D97-AF65-F5344CB8AC3E}">
        <p14:creationId xmlns:p14="http://schemas.microsoft.com/office/powerpoint/2010/main" val="756910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E7E7A2E2-449A-41BD-A43A-66A3C6C92980}"/>
              </a:ext>
            </a:extLst>
          </p:cNvPr>
          <p:cNvSpPr/>
          <p:nvPr userDrawn="1"/>
        </p:nvSpPr>
        <p:spPr>
          <a:xfrm>
            <a:off x="182880" y="848641"/>
            <a:ext cx="8876259" cy="3933868"/>
          </a:xfrm>
          <a:custGeom>
            <a:avLst/>
            <a:gdLst>
              <a:gd name="connsiteX0" fmla="*/ 0 w 8869680"/>
              <a:gd name="connsiteY0" fmla="*/ 0 h 4193256"/>
              <a:gd name="connsiteX1" fmla="*/ 8869680 w 8869680"/>
              <a:gd name="connsiteY1" fmla="*/ 0 h 4193256"/>
              <a:gd name="connsiteX2" fmla="*/ 8869680 w 8869680"/>
              <a:gd name="connsiteY2" fmla="*/ 2994800 h 4193256"/>
              <a:gd name="connsiteX3" fmla="*/ 8175697 w 8869680"/>
              <a:gd name="connsiteY3" fmla="*/ 4193256 h 4193256"/>
              <a:gd name="connsiteX4" fmla="*/ 0 w 8869680"/>
              <a:gd name="connsiteY4" fmla="*/ 4193256 h 4193256"/>
              <a:gd name="connsiteX0" fmla="*/ 0 w 8869680"/>
              <a:gd name="connsiteY0" fmla="*/ 0 h 4193256"/>
              <a:gd name="connsiteX1" fmla="*/ 8869680 w 8869680"/>
              <a:gd name="connsiteY1" fmla="*/ 0 h 4193256"/>
              <a:gd name="connsiteX2" fmla="*/ 8869680 w 8869680"/>
              <a:gd name="connsiteY2" fmla="*/ 2994800 h 4193256"/>
              <a:gd name="connsiteX3" fmla="*/ 8333579 w 8869680"/>
              <a:gd name="connsiteY3" fmla="*/ 4193256 h 4193256"/>
              <a:gd name="connsiteX4" fmla="*/ 0 w 8869680"/>
              <a:gd name="connsiteY4" fmla="*/ 4193256 h 4193256"/>
              <a:gd name="connsiteX5" fmla="*/ 0 w 8869680"/>
              <a:gd name="connsiteY5" fmla="*/ 0 h 4193256"/>
              <a:gd name="connsiteX0" fmla="*/ 0 w 8876259"/>
              <a:gd name="connsiteY0" fmla="*/ 0 h 4193256"/>
              <a:gd name="connsiteX1" fmla="*/ 8869680 w 8876259"/>
              <a:gd name="connsiteY1" fmla="*/ 0 h 4193256"/>
              <a:gd name="connsiteX2" fmla="*/ 8876259 w 8876259"/>
              <a:gd name="connsiteY2" fmla="*/ 3149068 h 4193256"/>
              <a:gd name="connsiteX3" fmla="*/ 8333579 w 8876259"/>
              <a:gd name="connsiteY3" fmla="*/ 4193256 h 4193256"/>
              <a:gd name="connsiteX4" fmla="*/ 0 w 8876259"/>
              <a:gd name="connsiteY4" fmla="*/ 4193256 h 4193256"/>
              <a:gd name="connsiteX5" fmla="*/ 0 w 8876259"/>
              <a:gd name="connsiteY5" fmla="*/ 0 h 4193256"/>
              <a:gd name="connsiteX0" fmla="*/ 0 w 8876259"/>
              <a:gd name="connsiteY0" fmla="*/ 0 h 4193256"/>
              <a:gd name="connsiteX1" fmla="*/ 8869680 w 8876259"/>
              <a:gd name="connsiteY1" fmla="*/ 0 h 4193256"/>
              <a:gd name="connsiteX2" fmla="*/ 8876259 w 8876259"/>
              <a:gd name="connsiteY2" fmla="*/ 3149068 h 4193256"/>
              <a:gd name="connsiteX3" fmla="*/ 8307265 w 8876259"/>
              <a:gd name="connsiteY3" fmla="*/ 4193256 h 4193256"/>
              <a:gd name="connsiteX4" fmla="*/ 0 w 8876259"/>
              <a:gd name="connsiteY4" fmla="*/ 4193256 h 4193256"/>
              <a:gd name="connsiteX5" fmla="*/ 0 w 8876259"/>
              <a:gd name="connsiteY5" fmla="*/ 0 h 4193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76259" h="4193256">
                <a:moveTo>
                  <a:pt x="0" y="0"/>
                </a:moveTo>
                <a:lnTo>
                  <a:pt x="8869680" y="0"/>
                </a:lnTo>
                <a:lnTo>
                  <a:pt x="8876259" y="3149068"/>
                </a:lnTo>
                <a:lnTo>
                  <a:pt x="8307265" y="4193256"/>
                </a:lnTo>
                <a:lnTo>
                  <a:pt x="0" y="4193256"/>
                </a:lnTo>
                <a:lnTo>
                  <a:pt x="0" y="0"/>
                </a:lnTo>
                <a:close/>
              </a:path>
            </a:pathLst>
          </a:custGeom>
          <a:solidFill>
            <a:srgbClr val="EBF7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Narrow" panose="020B0606020202030204" pitchFamily="34" charset="0"/>
            </a:endParaRPr>
          </a:p>
        </p:txBody>
      </p:sp>
      <p:sp>
        <p:nvSpPr>
          <p:cNvPr id="2" name="Title 1"/>
          <p:cNvSpPr>
            <a:spLocks noGrp="1"/>
          </p:cNvSpPr>
          <p:nvPr>
            <p:ph type="title" hasCustomPrompt="1"/>
          </p:nvPr>
        </p:nvSpPr>
        <p:spPr>
          <a:xfrm>
            <a:off x="767208" y="123478"/>
            <a:ext cx="7854486" cy="648072"/>
          </a:xfrm>
        </p:spPr>
        <p:txBody>
          <a:bodyPr>
            <a:normAutofit/>
          </a:bodyPr>
          <a:lstStyle>
            <a:lvl1pPr>
              <a:defRPr sz="3000" b="1" baseline="0">
                <a:solidFill>
                  <a:srgbClr val="022249"/>
                </a:solidFill>
              </a:defRPr>
            </a:lvl1pPr>
          </a:lstStyle>
          <a:p>
            <a:r>
              <a:rPr lang="en-US" dirty="0"/>
              <a:t>PGB is invited to</a:t>
            </a:r>
            <a:endParaRPr lang="en-GB" dirty="0"/>
          </a:p>
        </p:txBody>
      </p:sp>
      <p:sp>
        <p:nvSpPr>
          <p:cNvPr id="4" name="Title 1">
            <a:extLst>
              <a:ext uri="{FF2B5EF4-FFF2-40B4-BE49-F238E27FC236}">
                <a16:creationId xmlns:a16="http://schemas.microsoft.com/office/drawing/2014/main" id="{E01D83AD-F013-40A2-954A-817589BED4D7}"/>
              </a:ext>
            </a:extLst>
          </p:cNvPr>
          <p:cNvSpPr txBox="1">
            <a:spLocks/>
          </p:cNvSpPr>
          <p:nvPr userDrawn="1"/>
        </p:nvSpPr>
        <p:spPr>
          <a:xfrm>
            <a:off x="767208" y="984216"/>
            <a:ext cx="7854486" cy="398059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2000" b="1" kern="1200" baseline="0">
                <a:solidFill>
                  <a:srgbClr val="022249"/>
                </a:solidFill>
                <a:latin typeface="+mj-lt"/>
                <a:ea typeface="+mj-ea"/>
                <a:cs typeface="+mj-cs"/>
              </a:defRPr>
            </a:lvl1pPr>
          </a:lstStyle>
          <a:p>
            <a:pPr algn="l"/>
            <a:endParaRPr lang="en-GB" dirty="0">
              <a:latin typeface="Arial Narrow" panose="020B0606020202030204" pitchFamily="34" charset="0"/>
            </a:endParaRPr>
          </a:p>
        </p:txBody>
      </p:sp>
      <p:sp>
        <p:nvSpPr>
          <p:cNvPr id="8" name="Text Placeholder 4">
            <a:extLst>
              <a:ext uri="{FF2B5EF4-FFF2-40B4-BE49-F238E27FC236}">
                <a16:creationId xmlns:a16="http://schemas.microsoft.com/office/drawing/2014/main" id="{20043C4D-BF52-4316-8486-FDB16B4A7110}"/>
              </a:ext>
            </a:extLst>
          </p:cNvPr>
          <p:cNvSpPr>
            <a:spLocks noGrp="1"/>
          </p:cNvSpPr>
          <p:nvPr>
            <p:ph type="body" sz="quarter" idx="10"/>
          </p:nvPr>
        </p:nvSpPr>
        <p:spPr>
          <a:xfrm>
            <a:off x="381548" y="881601"/>
            <a:ext cx="8533853" cy="3812767"/>
          </a:xfrm>
        </p:spPr>
        <p:txBody>
          <a:bodyPr>
            <a:normAutofit/>
          </a:bodyPr>
          <a:lstStyle>
            <a:lvl1pPr>
              <a:defRPr sz="2800"/>
            </a:lvl1pPr>
          </a:lstStyle>
          <a:p>
            <a:pPr marL="0" indent="0">
              <a:buNone/>
            </a:pPr>
            <a:endParaRPr lang="en-GB" dirty="0"/>
          </a:p>
        </p:txBody>
      </p:sp>
      <p:pic>
        <p:nvPicPr>
          <p:cNvPr id="3" name="Picture 2">
            <a:extLst>
              <a:ext uri="{FF2B5EF4-FFF2-40B4-BE49-F238E27FC236}">
                <a16:creationId xmlns:a16="http://schemas.microsoft.com/office/drawing/2014/main" id="{55E791DB-7F34-894F-28DF-BE87AE415093}"/>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a:off x="8229862" y="449542"/>
            <a:ext cx="735668" cy="275159"/>
          </a:xfrm>
          <a:prstGeom prst="rect">
            <a:avLst/>
          </a:prstGeom>
        </p:spPr>
      </p:pic>
      <p:pic>
        <p:nvPicPr>
          <p:cNvPr id="5" name="Picture 4">
            <a:extLst>
              <a:ext uri="{FF2B5EF4-FFF2-40B4-BE49-F238E27FC236}">
                <a16:creationId xmlns:a16="http://schemas.microsoft.com/office/drawing/2014/main" id="{59F558B4-E07A-44B9-BF18-E8E7B7B6A2AB}"/>
              </a:ext>
            </a:extLst>
          </p:cNvPr>
          <p:cNvPicPr>
            <a:picLocks noChangeAspect="1"/>
          </p:cNvPicPr>
          <p:nvPr userDrawn="1"/>
        </p:nvPicPr>
        <p:blipFill>
          <a:blip r:embed="rId3">
            <a:clrChange>
              <a:clrFrom>
                <a:srgbClr val="BFE8FB"/>
              </a:clrFrom>
              <a:clrTo>
                <a:srgbClr val="BFE8FB">
                  <a:alpha val="0"/>
                </a:srgbClr>
              </a:clrTo>
            </a:clrChange>
          </a:blip>
          <a:stretch>
            <a:fillRect/>
          </a:stretch>
        </p:blipFill>
        <p:spPr>
          <a:xfrm>
            <a:off x="8294542" y="178694"/>
            <a:ext cx="635254" cy="218096"/>
          </a:xfrm>
          <a:prstGeom prst="rect">
            <a:avLst/>
          </a:prstGeom>
        </p:spPr>
      </p:pic>
      <p:sp>
        <p:nvSpPr>
          <p:cNvPr id="6" name="TextBox 5">
            <a:extLst>
              <a:ext uri="{FF2B5EF4-FFF2-40B4-BE49-F238E27FC236}">
                <a16:creationId xmlns:a16="http://schemas.microsoft.com/office/drawing/2014/main" id="{5A2170B5-80D2-A5FC-17FC-D6AD1AE56DFA}"/>
              </a:ext>
            </a:extLst>
          </p:cNvPr>
          <p:cNvSpPr txBox="1"/>
          <p:nvPr userDrawn="1"/>
        </p:nvSpPr>
        <p:spPr>
          <a:xfrm>
            <a:off x="8630046" y="4651907"/>
            <a:ext cx="513954" cy="369332"/>
          </a:xfrm>
          <a:prstGeom prst="rect">
            <a:avLst/>
          </a:prstGeom>
          <a:noFill/>
        </p:spPr>
        <p:txBody>
          <a:bodyPr wrap="square" rtlCol="0">
            <a:spAutoFit/>
          </a:bodyPr>
          <a:lstStyle/>
          <a:p>
            <a:fld id="{F190D46F-661F-4565-A027-085324576172}" type="slidenum">
              <a:rPr lang="en-US" smtClean="0">
                <a:solidFill>
                  <a:schemeClr val="bg1"/>
                </a:solidFill>
              </a:rPr>
              <a:t>‹#›</a:t>
            </a:fld>
            <a:endParaRPr lang="en-GB" dirty="0">
              <a:solidFill>
                <a:schemeClr val="bg1"/>
              </a:solidFill>
            </a:endParaRPr>
          </a:p>
        </p:txBody>
      </p:sp>
    </p:spTree>
    <p:extLst>
      <p:ext uri="{BB962C8B-B14F-4D97-AF65-F5344CB8AC3E}">
        <p14:creationId xmlns:p14="http://schemas.microsoft.com/office/powerpoint/2010/main" val="1134190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Cover">
    <p:spTree>
      <p:nvGrpSpPr>
        <p:cNvPr id="1" name=""/>
        <p:cNvGrpSpPr/>
        <p:nvPr/>
      </p:nvGrpSpPr>
      <p:grpSpPr>
        <a:xfrm>
          <a:off x="0" y="0"/>
          <a:ext cx="0" cy="0"/>
          <a:chOff x="0" y="0"/>
          <a:chExt cx="0" cy="0"/>
        </a:xfrm>
      </p:grpSpPr>
      <p:pic>
        <p:nvPicPr>
          <p:cNvPr id="18" name="Picture 1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7" y="0"/>
            <a:ext cx="9143428" cy="5143500"/>
          </a:xfrm>
          <a:prstGeom prst="rect">
            <a:avLst/>
          </a:prstGeom>
        </p:spPr>
      </p:pic>
      <p:sp>
        <p:nvSpPr>
          <p:cNvPr id="9" name="Text Placeholder 14"/>
          <p:cNvSpPr>
            <a:spLocks noGrp="1"/>
          </p:cNvSpPr>
          <p:nvPr>
            <p:ph type="body" sz="quarter" idx="14" hasCustomPrompt="1"/>
          </p:nvPr>
        </p:nvSpPr>
        <p:spPr>
          <a:xfrm>
            <a:off x="1043608" y="1491630"/>
            <a:ext cx="6768752" cy="878202"/>
          </a:xfrm>
          <a:prstGeom prst="rect">
            <a:avLst/>
          </a:prstGeom>
        </p:spPr>
        <p:txBody>
          <a:bodyPr>
            <a:normAutofit/>
          </a:bodyPr>
          <a:lstStyle>
            <a:lvl1pPr marL="0" marR="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sz="3200" b="1" baseline="0">
                <a:solidFill>
                  <a:schemeClr val="bg1"/>
                </a:solidFill>
                <a:latin typeface="Arial Narrow" panose="020B0606020202030204" pitchFamily="34" charset="0"/>
              </a:defRPr>
            </a:lvl1pPr>
            <a:lvl2pPr marL="342892" indent="0" algn="ctr">
              <a:buNone/>
              <a:defRPr/>
            </a:lvl2pPr>
            <a:lvl3pPr marL="685783" indent="0" algn="ctr">
              <a:buNone/>
              <a:defRPr/>
            </a:lvl3pPr>
            <a:lvl4pPr marL="1028675" indent="0" algn="ctr">
              <a:buNone/>
              <a:defRPr/>
            </a:lvl4pPr>
            <a:lvl5pPr marL="1371566" indent="0" algn="ctr">
              <a:buNone/>
              <a:defRPr/>
            </a:lvl5p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dirty="0"/>
              <a:t>Add Title</a:t>
            </a:r>
          </a:p>
        </p:txBody>
      </p:sp>
      <p:sp>
        <p:nvSpPr>
          <p:cNvPr id="10" name="Text Placeholder 14"/>
          <p:cNvSpPr>
            <a:spLocks noGrp="1"/>
          </p:cNvSpPr>
          <p:nvPr>
            <p:ph type="body" sz="quarter" idx="15" hasCustomPrompt="1"/>
          </p:nvPr>
        </p:nvSpPr>
        <p:spPr>
          <a:xfrm>
            <a:off x="1043446" y="2369833"/>
            <a:ext cx="6768752" cy="603837"/>
          </a:xfrm>
          <a:prstGeom prst="rect">
            <a:avLst/>
          </a:prstGeom>
        </p:spPr>
        <p:txBody>
          <a:bodyPr>
            <a:normAutofit/>
          </a:bodyPr>
          <a:lstStyle>
            <a:lvl1pPr marL="0" marR="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sz="2400" b="1">
                <a:solidFill>
                  <a:srgbClr val="022249"/>
                </a:solidFill>
                <a:latin typeface="Arial Narrow" panose="020B0606020202030204" pitchFamily="34" charset="0"/>
              </a:defRPr>
            </a:lvl1pPr>
            <a:lvl2pPr marL="342892" indent="0" algn="ctr">
              <a:buNone/>
              <a:defRPr/>
            </a:lvl2pPr>
            <a:lvl3pPr marL="685783" indent="0" algn="ctr">
              <a:buNone/>
              <a:defRPr/>
            </a:lvl3pPr>
            <a:lvl4pPr marL="1028675" indent="0" algn="ctr">
              <a:buNone/>
              <a:defRPr/>
            </a:lvl4pPr>
            <a:lvl5pPr marL="1371566" indent="0" algn="ctr">
              <a:buNone/>
              <a:defRPr/>
            </a:lvl5pPr>
          </a:lstStyle>
          <a:p>
            <a:pPr lvl="0"/>
            <a:r>
              <a:rPr lang="en-US" dirty="0"/>
              <a:t>Add Subtitle</a:t>
            </a:r>
          </a:p>
        </p:txBody>
      </p:sp>
      <p:sp>
        <p:nvSpPr>
          <p:cNvPr id="11" name="Text Placeholder 14"/>
          <p:cNvSpPr>
            <a:spLocks noGrp="1"/>
          </p:cNvSpPr>
          <p:nvPr>
            <p:ph type="body" sz="quarter" idx="16" hasCustomPrompt="1"/>
          </p:nvPr>
        </p:nvSpPr>
        <p:spPr>
          <a:xfrm>
            <a:off x="1043446" y="3453564"/>
            <a:ext cx="4968715" cy="246205"/>
          </a:xfrm>
          <a:prstGeom prst="rect">
            <a:avLst/>
          </a:prstGeom>
        </p:spPr>
        <p:txBody>
          <a:bodyPr>
            <a:noAutofit/>
          </a:bodyPr>
          <a:lstStyle>
            <a:lvl1pPr marL="0" marR="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sz="1600" b="1" baseline="0">
                <a:solidFill>
                  <a:schemeClr val="bg1"/>
                </a:solidFill>
              </a:defRPr>
            </a:lvl1pPr>
            <a:lvl2pPr marL="342892" indent="0" algn="ctr">
              <a:buNone/>
              <a:defRPr/>
            </a:lvl2pPr>
            <a:lvl3pPr marL="685783" indent="0" algn="ctr">
              <a:buNone/>
              <a:defRPr/>
            </a:lvl3pPr>
            <a:lvl4pPr marL="1028675" indent="0" algn="ctr">
              <a:buNone/>
              <a:defRPr/>
            </a:lvl4pPr>
            <a:lvl5pPr marL="1371566" indent="0" algn="ctr">
              <a:buNone/>
              <a:defRPr/>
            </a:lvl5pPr>
          </a:lstStyle>
          <a:p>
            <a:pPr lvl="0"/>
            <a:r>
              <a:rPr lang="en-US" dirty="0"/>
              <a:t>Add speakers name</a:t>
            </a:r>
          </a:p>
        </p:txBody>
      </p:sp>
      <p:sp>
        <p:nvSpPr>
          <p:cNvPr id="12" name="Text Placeholder 14"/>
          <p:cNvSpPr>
            <a:spLocks noGrp="1"/>
          </p:cNvSpPr>
          <p:nvPr>
            <p:ph type="body" sz="quarter" idx="17" hasCustomPrompt="1"/>
          </p:nvPr>
        </p:nvSpPr>
        <p:spPr>
          <a:xfrm>
            <a:off x="1043445" y="4331281"/>
            <a:ext cx="5149588" cy="246205"/>
          </a:xfrm>
          <a:prstGeom prst="rect">
            <a:avLst/>
          </a:prstGeom>
        </p:spPr>
        <p:txBody>
          <a:bodyPr>
            <a:normAutofit/>
          </a:bodyPr>
          <a:lstStyle>
            <a:lvl1pPr marL="0" marR="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sz="1200" b="0">
                <a:solidFill>
                  <a:schemeClr val="bg1"/>
                </a:solidFill>
              </a:defRPr>
            </a:lvl1pPr>
            <a:lvl2pPr marL="342892" indent="0" algn="ctr">
              <a:buNone/>
              <a:defRPr/>
            </a:lvl2pPr>
            <a:lvl3pPr marL="685783" indent="0" algn="ctr">
              <a:buNone/>
              <a:defRPr/>
            </a:lvl3pPr>
            <a:lvl4pPr marL="1028675" indent="0" algn="ctr">
              <a:buNone/>
              <a:defRPr/>
            </a:lvl4pPr>
            <a:lvl5pPr marL="1371566" indent="0" algn="ctr">
              <a:buNone/>
              <a:defRPr/>
            </a:lvl5pPr>
          </a:lstStyle>
          <a:p>
            <a:pPr lvl="0"/>
            <a:r>
              <a:rPr lang="en-US" dirty="0" err="1"/>
              <a:t>dd</a:t>
            </a:r>
            <a:r>
              <a:rPr lang="en-US" dirty="0"/>
              <a:t> Month </a:t>
            </a:r>
            <a:r>
              <a:rPr lang="en-US" dirty="0" err="1"/>
              <a:t>yyyy</a:t>
            </a:r>
            <a:endParaRPr lang="en-US" dirty="0"/>
          </a:p>
        </p:txBody>
      </p:sp>
      <p:sp>
        <p:nvSpPr>
          <p:cNvPr id="13" name="Text Placeholder 14"/>
          <p:cNvSpPr>
            <a:spLocks noGrp="1"/>
          </p:cNvSpPr>
          <p:nvPr>
            <p:ph type="body" sz="quarter" idx="18" hasCustomPrompt="1"/>
          </p:nvPr>
        </p:nvSpPr>
        <p:spPr>
          <a:xfrm>
            <a:off x="1043446" y="3699769"/>
            <a:ext cx="4968715" cy="301653"/>
          </a:xfrm>
          <a:prstGeom prst="rect">
            <a:avLst/>
          </a:prstGeom>
        </p:spPr>
        <p:txBody>
          <a:bodyPr>
            <a:noAutofit/>
          </a:bodyPr>
          <a:lstStyle>
            <a:lvl1pPr marL="0" marR="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sz="1400" b="0">
                <a:solidFill>
                  <a:schemeClr val="bg1"/>
                </a:solidFill>
              </a:defRPr>
            </a:lvl1pPr>
            <a:lvl2pPr marL="342892" indent="0" algn="ctr">
              <a:buNone/>
              <a:defRPr/>
            </a:lvl2pPr>
            <a:lvl3pPr marL="685783" indent="0" algn="ctr">
              <a:buNone/>
              <a:defRPr/>
            </a:lvl3pPr>
            <a:lvl4pPr marL="1028675" indent="0" algn="ctr">
              <a:buNone/>
              <a:defRPr/>
            </a:lvl4pPr>
            <a:lvl5pPr marL="1371566" indent="0" algn="ctr">
              <a:buNone/>
              <a:defRPr/>
            </a:lvl5pPr>
          </a:lstStyle>
          <a:p>
            <a:pPr lvl="0"/>
            <a:r>
              <a:rPr lang="en-US" dirty="0"/>
              <a:t>Add name of directorate</a:t>
            </a:r>
          </a:p>
        </p:txBody>
      </p:sp>
      <p:cxnSp>
        <p:nvCxnSpPr>
          <p:cNvPr id="15" name="Straight Connector 14"/>
          <p:cNvCxnSpPr/>
          <p:nvPr/>
        </p:nvCxnSpPr>
        <p:spPr>
          <a:xfrm>
            <a:off x="1143000" y="3339542"/>
            <a:ext cx="1340768" cy="0"/>
          </a:xfrm>
          <a:prstGeom prst="line">
            <a:avLst/>
          </a:prstGeom>
          <a:ln w="57150">
            <a:solidFill>
              <a:srgbClr val="032E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2771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Section Cover">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7" y="0"/>
            <a:ext cx="9143428" cy="5143500"/>
          </a:xfrm>
          <a:prstGeom prst="rect">
            <a:avLst/>
          </a:prstGeom>
        </p:spPr>
      </p:pic>
      <p:cxnSp>
        <p:nvCxnSpPr>
          <p:cNvPr id="8" name="Straight Connector 7"/>
          <p:cNvCxnSpPr/>
          <p:nvPr/>
        </p:nvCxnSpPr>
        <p:spPr>
          <a:xfrm>
            <a:off x="4247883" y="2211710"/>
            <a:ext cx="648235" cy="0"/>
          </a:xfrm>
          <a:prstGeom prst="line">
            <a:avLst/>
          </a:prstGeom>
          <a:ln w="57150">
            <a:solidFill>
              <a:srgbClr val="032E61"/>
            </a:solidFill>
          </a:ln>
        </p:spPr>
        <p:style>
          <a:lnRef idx="1">
            <a:schemeClr val="accent1"/>
          </a:lnRef>
          <a:fillRef idx="0">
            <a:schemeClr val="accent1"/>
          </a:fillRef>
          <a:effectRef idx="0">
            <a:schemeClr val="accent1"/>
          </a:effectRef>
          <a:fontRef idx="minor">
            <a:schemeClr val="tx1"/>
          </a:fontRef>
        </p:style>
      </p:cxnSp>
      <p:sp>
        <p:nvSpPr>
          <p:cNvPr id="9" name="Text Placeholder 14"/>
          <p:cNvSpPr>
            <a:spLocks noGrp="1"/>
          </p:cNvSpPr>
          <p:nvPr>
            <p:ph type="body" sz="quarter" idx="14" hasCustomPrompt="1"/>
          </p:nvPr>
        </p:nvSpPr>
        <p:spPr>
          <a:xfrm>
            <a:off x="1533716" y="2481383"/>
            <a:ext cx="6076570" cy="792088"/>
          </a:xfrm>
          <a:prstGeom prst="rect">
            <a:avLst/>
          </a:prstGeom>
        </p:spPr>
        <p:txBody>
          <a:bodyPr anchor="ctr">
            <a:normAutofit/>
          </a:bodyPr>
          <a:lstStyle>
            <a:lvl1pPr marL="0" marR="0" indent="0" algn="ctr" defTabSz="685783" rtl="0" eaLnBrk="1" fontAlgn="auto" latinLnBrk="0" hangingPunct="1">
              <a:lnSpc>
                <a:spcPct val="90000"/>
              </a:lnSpc>
              <a:spcBef>
                <a:spcPts val="0"/>
              </a:spcBef>
              <a:spcAft>
                <a:spcPts val="0"/>
              </a:spcAft>
              <a:buClrTx/>
              <a:buSzTx/>
              <a:buFont typeface="Arial" panose="020B0604020202020204" pitchFamily="34" charset="0"/>
              <a:buNone/>
              <a:tabLst/>
              <a:defRPr sz="2400" b="1" baseline="0">
                <a:solidFill>
                  <a:schemeClr val="bg1"/>
                </a:solidFill>
              </a:defRPr>
            </a:lvl1pPr>
            <a:lvl2pPr marL="342892" indent="0" algn="ctr">
              <a:buNone/>
              <a:defRPr/>
            </a:lvl2pPr>
            <a:lvl3pPr marL="685783" indent="0" algn="ctr">
              <a:buNone/>
              <a:defRPr/>
            </a:lvl3pPr>
            <a:lvl4pPr marL="1028675" indent="0" algn="ctr">
              <a:buNone/>
              <a:defRPr/>
            </a:lvl4pPr>
            <a:lvl5pPr marL="1371566" indent="0" algn="ctr">
              <a:buNone/>
              <a:defRPr/>
            </a:lvl5pPr>
          </a:lstStyle>
          <a:p>
            <a:pPr lvl="0"/>
            <a:r>
              <a:rPr lang="en-US" dirty="0"/>
              <a:t>Add text </a:t>
            </a:r>
            <a:br>
              <a:rPr lang="en-US" dirty="0"/>
            </a:br>
            <a:r>
              <a:rPr lang="en-US" dirty="0"/>
              <a:t>Title of the section</a:t>
            </a:r>
          </a:p>
        </p:txBody>
      </p:sp>
      <p:sp>
        <p:nvSpPr>
          <p:cNvPr id="13" name="Text Placeholder 14"/>
          <p:cNvSpPr>
            <a:spLocks noGrp="1"/>
          </p:cNvSpPr>
          <p:nvPr>
            <p:ph type="body" sz="quarter" idx="15" hasCustomPrompt="1"/>
          </p:nvPr>
        </p:nvSpPr>
        <p:spPr>
          <a:xfrm>
            <a:off x="4211958" y="1711846"/>
            <a:ext cx="720084" cy="460386"/>
          </a:xfrm>
          <a:prstGeom prst="rect">
            <a:avLst/>
          </a:prstGeom>
        </p:spPr>
        <p:txBody>
          <a:bodyPr anchor="ctr">
            <a:noAutofit/>
          </a:bodyPr>
          <a:lstStyle>
            <a:lvl1pPr marL="0" marR="0" indent="0" algn="ctr" defTabSz="685783" rtl="0" eaLnBrk="1" fontAlgn="auto" latinLnBrk="0" hangingPunct="1">
              <a:lnSpc>
                <a:spcPct val="90000"/>
              </a:lnSpc>
              <a:spcBef>
                <a:spcPts val="0"/>
              </a:spcBef>
              <a:spcAft>
                <a:spcPts val="0"/>
              </a:spcAft>
              <a:buClrTx/>
              <a:buSzTx/>
              <a:buFont typeface="Arial" panose="020B0604020202020204" pitchFamily="34" charset="0"/>
              <a:buNone/>
              <a:tabLst/>
              <a:defRPr sz="3600" b="1" baseline="0">
                <a:solidFill>
                  <a:srgbClr val="032E61"/>
                </a:solidFill>
              </a:defRPr>
            </a:lvl1pPr>
            <a:lvl2pPr marL="342892" indent="0" algn="ctr">
              <a:buNone/>
              <a:defRPr/>
            </a:lvl2pPr>
            <a:lvl3pPr marL="685783" indent="0" algn="ctr">
              <a:buNone/>
              <a:defRPr/>
            </a:lvl3pPr>
            <a:lvl4pPr marL="1028675" indent="0" algn="ctr">
              <a:buNone/>
              <a:defRPr/>
            </a:lvl4pPr>
            <a:lvl5pPr marL="1371566" indent="0" algn="ctr">
              <a:buNone/>
              <a:defRPr/>
            </a:lvl5pPr>
          </a:lstStyle>
          <a:p>
            <a:pPr lvl="0"/>
            <a:r>
              <a:rPr lang="en-US" dirty="0"/>
              <a:t>XX</a:t>
            </a:r>
          </a:p>
        </p:txBody>
      </p:sp>
    </p:spTree>
    <p:extLst>
      <p:ext uri="{BB962C8B-B14F-4D97-AF65-F5344CB8AC3E}">
        <p14:creationId xmlns:p14="http://schemas.microsoft.com/office/powerpoint/2010/main" val="2559228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7208" y="123478"/>
            <a:ext cx="7854486" cy="648072"/>
          </a:xfrm>
        </p:spPr>
        <p:txBody>
          <a:bodyPr>
            <a:normAutofit/>
          </a:bodyPr>
          <a:lstStyle>
            <a:lvl1pPr>
              <a:defRPr sz="2000" b="1" baseline="0">
                <a:solidFill>
                  <a:srgbClr val="002060"/>
                </a:solidFill>
              </a:defRPr>
            </a:lvl1pPr>
          </a:lstStyle>
          <a:p>
            <a:r>
              <a:rPr lang="en-US" dirty="0"/>
              <a:t>Click to edit slide title style</a:t>
            </a:r>
            <a:br>
              <a:rPr lang="en-US" dirty="0"/>
            </a:br>
            <a:r>
              <a:rPr lang="en-US" dirty="0"/>
              <a:t>Slide title can be extended to two lines</a:t>
            </a:r>
            <a:endParaRPr lang="en-GB" dirty="0"/>
          </a:p>
        </p:txBody>
      </p:sp>
    </p:spTree>
    <p:extLst>
      <p:ext uri="{BB962C8B-B14F-4D97-AF65-F5344CB8AC3E}">
        <p14:creationId xmlns:p14="http://schemas.microsoft.com/office/powerpoint/2010/main" val="3904723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hart_EDU_P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42D7B-E879-4803-90ED-B678EA878877}"/>
              </a:ext>
            </a:extLst>
          </p:cNvPr>
          <p:cNvSpPr>
            <a:spLocks noGrp="1"/>
          </p:cNvSpPr>
          <p:nvPr>
            <p:ph type="title"/>
          </p:nvPr>
        </p:nvSpPr>
        <p:spPr>
          <a:xfrm>
            <a:off x="755577" y="153432"/>
            <a:ext cx="7181924" cy="561078"/>
          </a:xfrm>
        </p:spPr>
        <p:txBody>
          <a:bodyPr>
            <a:noAutofit/>
          </a:bodyPr>
          <a:lstStyle>
            <a:lvl1pPr>
              <a:defRPr>
                <a:solidFill>
                  <a:srgbClr val="002060"/>
                </a:solidFill>
              </a:defRPr>
            </a:lvl1pPr>
          </a:lstStyle>
          <a:p>
            <a:r>
              <a:rPr lang="en-US" dirty="0"/>
              <a:t>Click to edit Master title style</a:t>
            </a:r>
            <a:endParaRPr lang="en-GB" dirty="0"/>
          </a:p>
        </p:txBody>
      </p:sp>
      <p:sp>
        <p:nvSpPr>
          <p:cNvPr id="4" name="Chart Placeholder 3">
            <a:extLst>
              <a:ext uri="{FF2B5EF4-FFF2-40B4-BE49-F238E27FC236}">
                <a16:creationId xmlns:a16="http://schemas.microsoft.com/office/drawing/2014/main" id="{F47AC1D6-467E-499E-81B5-77F8A85D15D2}"/>
              </a:ext>
            </a:extLst>
          </p:cNvPr>
          <p:cNvSpPr>
            <a:spLocks noGrp="1"/>
          </p:cNvSpPr>
          <p:nvPr>
            <p:ph type="chart" sz="quarter" idx="10"/>
          </p:nvPr>
        </p:nvSpPr>
        <p:spPr>
          <a:xfrm>
            <a:off x="190500" y="1219200"/>
            <a:ext cx="8851900" cy="3816350"/>
          </a:xfrm>
        </p:spPr>
        <p:txBody>
          <a:bodyPr/>
          <a:lstStyle>
            <a:lvl1pPr marL="0" indent="0">
              <a:buNone/>
              <a:defRPr>
                <a:solidFill>
                  <a:schemeClr val="bg1"/>
                </a:solidFill>
              </a:defRPr>
            </a:lvl1pPr>
          </a:lstStyle>
          <a:p>
            <a:r>
              <a:rPr lang="en-US" dirty="0"/>
              <a:t>Click icon to add chart</a:t>
            </a:r>
            <a:endParaRPr lang="en-GB" dirty="0"/>
          </a:p>
        </p:txBody>
      </p:sp>
      <p:sp>
        <p:nvSpPr>
          <p:cNvPr id="6" name="Text Placeholder 5">
            <a:extLst>
              <a:ext uri="{FF2B5EF4-FFF2-40B4-BE49-F238E27FC236}">
                <a16:creationId xmlns:a16="http://schemas.microsoft.com/office/drawing/2014/main" id="{4487192B-BC10-4E48-8F89-C1088BB59BF3}"/>
              </a:ext>
            </a:extLst>
          </p:cNvPr>
          <p:cNvSpPr>
            <a:spLocks noGrp="1"/>
          </p:cNvSpPr>
          <p:nvPr>
            <p:ph type="body" sz="quarter" idx="11" hasCustomPrompt="1"/>
          </p:nvPr>
        </p:nvSpPr>
        <p:spPr>
          <a:xfrm>
            <a:off x="190500" y="781329"/>
            <a:ext cx="8851900" cy="286232"/>
          </a:xfrm>
        </p:spPr>
        <p:txBody>
          <a:bodyPr>
            <a:spAutoFit/>
          </a:bodyPr>
          <a:lstStyle>
            <a:lvl1pPr marL="0" indent="0" algn="ctr">
              <a:buNone/>
              <a:defRPr sz="1400" b="1">
                <a:solidFill>
                  <a:srgbClr val="6C016F"/>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dirty="0"/>
              <a:t>Click to edit subtitle</a:t>
            </a:r>
            <a:endParaRPr lang="en-GB" dirty="0"/>
          </a:p>
        </p:txBody>
      </p:sp>
      <p:sp>
        <p:nvSpPr>
          <p:cNvPr id="8" name="Content Placeholder 7">
            <a:extLst>
              <a:ext uri="{FF2B5EF4-FFF2-40B4-BE49-F238E27FC236}">
                <a16:creationId xmlns:a16="http://schemas.microsoft.com/office/drawing/2014/main" id="{DC4CFB44-5BF6-4D6A-AB95-136AAA3CC9FF}"/>
              </a:ext>
            </a:extLst>
          </p:cNvPr>
          <p:cNvSpPr>
            <a:spLocks noGrp="1"/>
          </p:cNvSpPr>
          <p:nvPr>
            <p:ph sz="quarter" idx="12" hasCustomPrompt="1"/>
          </p:nvPr>
        </p:nvSpPr>
        <p:spPr>
          <a:xfrm>
            <a:off x="7937500" y="504880"/>
            <a:ext cx="1104900" cy="209631"/>
          </a:xfrm>
        </p:spPr>
        <p:txBody>
          <a:bodyPr>
            <a:noAutofit/>
          </a:bodyPr>
          <a:lstStyle>
            <a:lvl1pPr marL="0" indent="0" algn="r">
              <a:buNone/>
              <a:defRPr sz="1200" b="1">
                <a:solidFill>
                  <a:srgbClr val="00B5B5"/>
                </a:solidFill>
              </a:defRPr>
            </a:lvl1pPr>
            <a:lvl2pPr marL="342892" indent="0">
              <a:buFont typeface="Arial" panose="020B0604020202020204" pitchFamily="34" charset="0"/>
              <a:buNone/>
              <a:defRPr sz="1200"/>
            </a:lvl2pPr>
            <a:lvl3pPr marL="685783" indent="0">
              <a:buNone/>
              <a:defRPr sz="1200"/>
            </a:lvl3pPr>
            <a:lvl4pPr marL="1028675" indent="0">
              <a:buNone/>
              <a:defRPr sz="1200"/>
            </a:lvl4pPr>
            <a:lvl5pPr marL="1371566" indent="0">
              <a:buNone/>
              <a:defRPr sz="1200"/>
            </a:lvl5pPr>
          </a:lstStyle>
          <a:p>
            <a:pPr lvl="0"/>
            <a:r>
              <a:rPr lang="en-US" dirty="0"/>
              <a:t>Figure #</a:t>
            </a:r>
            <a:endParaRPr lang="en-GB" dirty="0"/>
          </a:p>
        </p:txBody>
      </p:sp>
      <p:sp>
        <p:nvSpPr>
          <p:cNvPr id="3" name="Rectangle 2">
            <a:extLst>
              <a:ext uri="{FF2B5EF4-FFF2-40B4-BE49-F238E27FC236}">
                <a16:creationId xmlns:a16="http://schemas.microsoft.com/office/drawing/2014/main" id="{AA1B523C-06DE-40B0-1D7F-5D430D86E7CC}"/>
              </a:ext>
            </a:extLst>
          </p:cNvPr>
          <p:cNvSpPr/>
          <p:nvPr userDrawn="1"/>
        </p:nvSpPr>
        <p:spPr>
          <a:xfrm>
            <a:off x="8272462" y="3629025"/>
            <a:ext cx="871538" cy="1514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latin typeface="Arial Narrow" panose="020B0606020202030204" pitchFamily="34" charset="0"/>
            </a:endParaRPr>
          </a:p>
        </p:txBody>
      </p:sp>
    </p:spTree>
    <p:extLst>
      <p:ext uri="{BB962C8B-B14F-4D97-AF65-F5344CB8AC3E}">
        <p14:creationId xmlns:p14="http://schemas.microsoft.com/office/powerpoint/2010/main" val="34374344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8" name="Text Placeholder 14"/>
          <p:cNvSpPr>
            <a:spLocks noGrp="1"/>
          </p:cNvSpPr>
          <p:nvPr>
            <p:ph type="body" sz="quarter" idx="14" hasCustomPrompt="1"/>
          </p:nvPr>
        </p:nvSpPr>
        <p:spPr>
          <a:xfrm>
            <a:off x="522305" y="987574"/>
            <a:ext cx="8099391" cy="3729314"/>
          </a:xfrm>
          <a:prstGeom prst="rect">
            <a:avLst/>
          </a:prstGeom>
        </p:spPr>
        <p:txBody>
          <a:bodyPr anchor="ctr" anchorCtr="0"/>
          <a:lstStyle>
            <a:lvl1pPr marL="171446" indent="-171446">
              <a:buClr>
                <a:srgbClr val="033673"/>
              </a:buClr>
              <a:buFont typeface="Wingdings" panose="05000000000000000000" pitchFamily="2" charset="2"/>
              <a:buChar char="§"/>
              <a:defRPr sz="1600" baseline="0">
                <a:solidFill>
                  <a:schemeClr val="tx1"/>
                </a:solidFill>
                <a:latin typeface="Arial Narrow" panose="020B0606020202030204" pitchFamily="34" charset="0"/>
              </a:defRPr>
            </a:lvl1pPr>
            <a:lvl2pPr marL="514337" indent="-171446">
              <a:buClr>
                <a:srgbClr val="00B5B5"/>
              </a:buClr>
              <a:buSzPct val="100000"/>
              <a:buFont typeface="Wingdings" panose="05000000000000000000" pitchFamily="2" charset="2"/>
              <a:buChar char="s"/>
              <a:defRPr sz="1600" b="0">
                <a:solidFill>
                  <a:schemeClr val="tx1"/>
                </a:solidFill>
                <a:latin typeface="Arial Narrow" panose="020B0606020202030204" pitchFamily="34" charset="0"/>
              </a:defRPr>
            </a:lvl2pPr>
            <a:lvl3pPr marL="857228" indent="-171446">
              <a:buClr>
                <a:srgbClr val="79AF02"/>
              </a:buClr>
              <a:buSzPct val="90000"/>
              <a:buFont typeface="Arial" panose="020B0604020202020204" pitchFamily="34" charset="0"/>
              <a:buChar char="•"/>
              <a:defRPr sz="1600">
                <a:solidFill>
                  <a:schemeClr val="tx1"/>
                </a:solidFill>
                <a:latin typeface="Arial Narrow" panose="020B0606020202030204" pitchFamily="34" charset="0"/>
              </a:defRPr>
            </a:lvl3pPr>
            <a:lvl4pPr marL="1200120" indent="-171446">
              <a:buSzPct val="100000"/>
              <a:buFont typeface="Calibri Light" panose="020F0302020204030204" pitchFamily="34" charset="0"/>
              <a:buChar char="›"/>
              <a:defRPr sz="1600">
                <a:solidFill>
                  <a:schemeClr val="tx1"/>
                </a:solidFill>
                <a:latin typeface="Arial Narrow" panose="020B0606020202030204" pitchFamily="34" charset="0"/>
              </a:defRPr>
            </a:lvl4pPr>
          </a:lstStyle>
          <a:p>
            <a:pPr lvl="0"/>
            <a:r>
              <a:rPr lang="en-GB" noProof="0" dirty="0"/>
              <a:t>[Type your text here]</a:t>
            </a:r>
          </a:p>
          <a:p>
            <a:pPr lvl="1"/>
            <a:r>
              <a:rPr lang="en-GB" noProof="0" dirty="0"/>
              <a:t>[Type your text here]</a:t>
            </a:r>
          </a:p>
          <a:p>
            <a:pPr lvl="2"/>
            <a:r>
              <a:rPr lang="en-GB" noProof="0" dirty="0"/>
              <a:t>[Type your text here]</a:t>
            </a:r>
          </a:p>
          <a:p>
            <a:pPr lvl="3"/>
            <a:r>
              <a:rPr lang="en-GB" noProof="0" dirty="0"/>
              <a:t>[Type your text here]</a:t>
            </a:r>
          </a:p>
        </p:txBody>
      </p:sp>
      <p:sp>
        <p:nvSpPr>
          <p:cNvPr id="4" name="Title 1"/>
          <p:cNvSpPr>
            <a:spLocks noGrp="1"/>
          </p:cNvSpPr>
          <p:nvPr>
            <p:ph type="title" hasCustomPrompt="1"/>
          </p:nvPr>
        </p:nvSpPr>
        <p:spPr>
          <a:xfrm>
            <a:off x="767208" y="123478"/>
            <a:ext cx="7854486" cy="648072"/>
          </a:xfrm>
        </p:spPr>
        <p:txBody>
          <a:bodyPr>
            <a:normAutofit/>
          </a:bodyPr>
          <a:lstStyle>
            <a:lvl1pPr>
              <a:defRPr sz="2000" b="1" baseline="0">
                <a:solidFill>
                  <a:srgbClr val="002060"/>
                </a:solidFill>
              </a:defRPr>
            </a:lvl1pPr>
          </a:lstStyle>
          <a:p>
            <a:r>
              <a:rPr lang="en-US" dirty="0"/>
              <a:t>Click to edit slide title style</a:t>
            </a:r>
            <a:br>
              <a:rPr lang="en-US" dirty="0"/>
            </a:br>
            <a:r>
              <a:rPr lang="en-US" dirty="0"/>
              <a:t>Slide title can be extended to two lines</a:t>
            </a:r>
            <a:endParaRPr lang="en-GB" dirty="0"/>
          </a:p>
        </p:txBody>
      </p:sp>
    </p:spTree>
    <p:extLst>
      <p:ext uri="{BB962C8B-B14F-4D97-AF65-F5344CB8AC3E}">
        <p14:creationId xmlns:p14="http://schemas.microsoft.com/office/powerpoint/2010/main" val="38240007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 /><Relationship Id="rId7" Type="http://schemas.openxmlformats.org/officeDocument/2006/relationships/image" Target="../media/image2.png"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image" Target="../media/image1.png" /><Relationship Id="rId5" Type="http://schemas.openxmlformats.org/officeDocument/2006/relationships/theme" Target="../theme/theme1.xml" /><Relationship Id="rId4" Type="http://schemas.openxmlformats.org/officeDocument/2006/relationships/slideLayout" Target="../slideLayouts/slideLayout4.xml" /></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 /><Relationship Id="rId13" Type="http://schemas.openxmlformats.org/officeDocument/2006/relationships/image" Target="../media/image6.png" /><Relationship Id="rId3" Type="http://schemas.openxmlformats.org/officeDocument/2006/relationships/slideLayout" Target="../slideLayouts/slideLayout7.xml" /><Relationship Id="rId7" Type="http://schemas.openxmlformats.org/officeDocument/2006/relationships/slideLayout" Target="../slideLayouts/slideLayout11.xml" /><Relationship Id="rId12" Type="http://schemas.openxmlformats.org/officeDocument/2006/relationships/theme" Target="../theme/theme2.xml" /><Relationship Id="rId2" Type="http://schemas.openxmlformats.org/officeDocument/2006/relationships/slideLayout" Target="../slideLayouts/slideLayout6.xml" /><Relationship Id="rId1" Type="http://schemas.openxmlformats.org/officeDocument/2006/relationships/slideLayout" Target="../slideLayouts/slideLayout5.xml" /><Relationship Id="rId6" Type="http://schemas.openxmlformats.org/officeDocument/2006/relationships/slideLayout" Target="../slideLayouts/slideLayout10.xml" /><Relationship Id="rId11" Type="http://schemas.openxmlformats.org/officeDocument/2006/relationships/slideLayout" Target="../slideLayouts/slideLayout15.xml" /><Relationship Id="rId5" Type="http://schemas.openxmlformats.org/officeDocument/2006/relationships/slideLayout" Target="../slideLayouts/slideLayout9.xml" /><Relationship Id="rId10" Type="http://schemas.openxmlformats.org/officeDocument/2006/relationships/slideLayout" Target="../slideLayouts/slideLayout14.xml" /><Relationship Id="rId4" Type="http://schemas.openxmlformats.org/officeDocument/2006/relationships/slideLayout" Target="../slideLayouts/slideLayout8.xml" /><Relationship Id="rId9" Type="http://schemas.openxmlformats.org/officeDocument/2006/relationships/slideLayout" Target="../slideLayouts/slideLayout13.xml" /><Relationship Id="rId14" Type="http://schemas.openxmlformats.org/officeDocument/2006/relationships/image" Target="../media/image2.png" /></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55576" y="153432"/>
            <a:ext cx="8064896" cy="561078"/>
          </a:xfrm>
          <a:prstGeom prst="rect">
            <a:avLst/>
          </a:prstGeom>
        </p:spPr>
        <p:txBody>
          <a:bodyPr vert="horz" lIns="91440" tIns="45720" rIns="91440" bIns="45720" rtlCol="0" anchor="ctr">
            <a:normAutofit/>
          </a:bodyPr>
          <a:lstStyle/>
          <a:p>
            <a:r>
              <a:rPr lang="en-US" dirty="0"/>
              <a:t>Click to edit slide title style</a:t>
            </a:r>
            <a:br>
              <a:rPr lang="en-US" dirty="0"/>
            </a:br>
            <a:r>
              <a:rPr lang="en-US" dirty="0"/>
              <a:t>Slide title can be extended to two lines</a:t>
            </a:r>
            <a:endParaRPr lang="en-GB" dirty="0"/>
          </a:p>
        </p:txBody>
      </p:sp>
      <p:sp>
        <p:nvSpPr>
          <p:cNvPr id="3" name="Text Placeholder 2"/>
          <p:cNvSpPr>
            <a:spLocks noGrp="1"/>
          </p:cNvSpPr>
          <p:nvPr>
            <p:ph type="body" idx="1"/>
          </p:nvPr>
        </p:nvSpPr>
        <p:spPr>
          <a:xfrm>
            <a:off x="396700" y="915566"/>
            <a:ext cx="8531400" cy="371715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p:cNvSpPr txBox="1">
            <a:spLocks/>
          </p:cNvSpPr>
          <p:nvPr/>
        </p:nvSpPr>
        <p:spPr>
          <a:xfrm>
            <a:off x="179512" y="96395"/>
            <a:ext cx="8877918" cy="675155"/>
          </a:xfrm>
          <a:prstGeom prst="rect">
            <a:avLst/>
          </a:prstGeom>
          <a:solidFill>
            <a:srgbClr val="6FC5D5">
              <a:alpha val="14000"/>
            </a:srgbClr>
          </a:solidFill>
        </p:spPr>
        <p:txBody>
          <a:bodyPr/>
          <a:lstStyle>
            <a:lvl1pPr algn="l" defTabSz="914400" rtl="0" eaLnBrk="1" latinLnBrk="0" hangingPunct="1">
              <a:lnSpc>
                <a:spcPct val="90000"/>
              </a:lnSpc>
              <a:spcBef>
                <a:spcPct val="0"/>
              </a:spcBef>
              <a:buNone/>
              <a:defRPr sz="2400" kern="1200" baseline="0">
                <a:solidFill>
                  <a:schemeClr val="bg1">
                    <a:lumMod val="50000"/>
                  </a:schemeClr>
                </a:solidFill>
                <a:latin typeface="Arial Narrow" panose="020B0606020202030204" pitchFamily="34" charset="0"/>
                <a:ea typeface="+mj-ea"/>
                <a:cs typeface="+mj-cs"/>
              </a:defRPr>
            </a:lvl1pPr>
          </a:lstStyle>
          <a:p>
            <a:pPr marL="243000"/>
            <a:endParaRPr lang="es-ES" sz="1800" b="1" dirty="0"/>
          </a:p>
        </p:txBody>
      </p:sp>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06468" y="3723878"/>
            <a:ext cx="837532" cy="1443142"/>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6700" y="132398"/>
            <a:ext cx="290363" cy="603147"/>
          </a:xfrm>
          <a:prstGeom prst="rect">
            <a:avLst/>
          </a:prstGeom>
        </p:spPr>
      </p:pic>
      <p:sp>
        <p:nvSpPr>
          <p:cNvPr id="4" name="TextBox 3">
            <a:extLst>
              <a:ext uri="{FF2B5EF4-FFF2-40B4-BE49-F238E27FC236}">
                <a16:creationId xmlns:a16="http://schemas.microsoft.com/office/drawing/2014/main" id="{637E746C-23EB-3631-87A1-35BF72146642}"/>
              </a:ext>
            </a:extLst>
          </p:cNvPr>
          <p:cNvSpPr txBox="1"/>
          <p:nvPr userDrawn="1"/>
        </p:nvSpPr>
        <p:spPr>
          <a:xfrm>
            <a:off x="8630046" y="4651907"/>
            <a:ext cx="513954" cy="369332"/>
          </a:xfrm>
          <a:prstGeom prst="rect">
            <a:avLst/>
          </a:prstGeom>
          <a:noFill/>
        </p:spPr>
        <p:txBody>
          <a:bodyPr wrap="square" rtlCol="0">
            <a:spAutoFit/>
          </a:bodyPr>
          <a:lstStyle/>
          <a:p>
            <a:fld id="{F190D46F-661F-4565-A027-085324576172}" type="slidenum">
              <a:rPr lang="en-US" smtClean="0">
                <a:solidFill>
                  <a:schemeClr val="bg1"/>
                </a:solidFill>
              </a:rPr>
              <a:t>‹#›</a:t>
            </a:fld>
            <a:endParaRPr lang="en-GB" dirty="0">
              <a:solidFill>
                <a:schemeClr val="bg1"/>
              </a:solidFill>
            </a:endParaRPr>
          </a:p>
        </p:txBody>
      </p:sp>
    </p:spTree>
    <p:extLst>
      <p:ext uri="{BB962C8B-B14F-4D97-AF65-F5344CB8AC3E}">
        <p14:creationId xmlns:p14="http://schemas.microsoft.com/office/powerpoint/2010/main" val="3437440706"/>
      </p:ext>
    </p:extLst>
  </p:cSld>
  <p:clrMap bg1="lt1" tx1="dk1" bg2="lt2" tx2="dk2" accent1="accent1" accent2="accent2" accent3="accent3" accent4="accent4" accent5="accent5" accent6="accent6" hlink="hlink" folHlink="folHlink"/>
  <p:sldLayoutIdLst>
    <p:sldLayoutId id="2147483742" r:id="rId1"/>
    <p:sldLayoutId id="2147483732" r:id="rId2"/>
    <p:sldLayoutId id="2147483740" r:id="rId3"/>
    <p:sldLayoutId id="2147483743" r:id="rId4"/>
  </p:sldLayoutIdLst>
  <p:hf hdr="0" ftr="0" dt="0"/>
  <p:txStyles>
    <p:titleStyle>
      <a:lvl1pPr algn="l" defTabSz="685800" rtl="0" eaLnBrk="1" latinLnBrk="0" hangingPunct="1">
        <a:lnSpc>
          <a:spcPct val="90000"/>
        </a:lnSpc>
        <a:spcBef>
          <a:spcPct val="0"/>
        </a:spcBef>
        <a:buNone/>
        <a:defRPr sz="2000" b="1" kern="1200">
          <a:solidFill>
            <a:schemeClr val="tx1"/>
          </a:solidFill>
          <a:latin typeface="Arial Narrow" panose="020B0606020202030204" pitchFamily="34" charset="0"/>
          <a:ea typeface="+mj-ea"/>
          <a:cs typeface="+mj-cs"/>
        </a:defRPr>
      </a:lvl1pPr>
    </p:titleStyle>
    <p:bodyStyle>
      <a:lvl1pPr marL="265113" indent="-265113" algn="l" defTabSz="685800" rtl="0" eaLnBrk="1" latinLnBrk="0" hangingPunct="1">
        <a:lnSpc>
          <a:spcPct val="90000"/>
        </a:lnSpc>
        <a:spcBef>
          <a:spcPts val="600"/>
        </a:spcBef>
        <a:buClr>
          <a:srgbClr val="022249"/>
        </a:buClr>
        <a:buFont typeface="Wingdings" panose="05000000000000000000" pitchFamily="2" charset="2"/>
        <a:buChar char="§"/>
        <a:defRPr sz="2800" kern="1200" spc="0" baseline="0">
          <a:solidFill>
            <a:schemeClr val="tx1"/>
          </a:solidFill>
          <a:latin typeface="Arial Narrow" panose="020B0606020202030204" pitchFamily="34" charset="0"/>
          <a:ea typeface="+mn-ea"/>
          <a:cs typeface="+mn-cs"/>
        </a:defRPr>
      </a:lvl1pPr>
      <a:lvl2pPr marL="628650" indent="-285750" algn="l" defTabSz="685800" rtl="0" eaLnBrk="1" latinLnBrk="0" hangingPunct="1">
        <a:lnSpc>
          <a:spcPct val="90000"/>
        </a:lnSpc>
        <a:spcBef>
          <a:spcPts val="600"/>
        </a:spcBef>
        <a:buClr>
          <a:srgbClr val="00B5B5"/>
        </a:buClr>
        <a:buFont typeface="Wingdings" panose="05000000000000000000" pitchFamily="2" charset="2"/>
        <a:buChar char="s"/>
        <a:defRPr sz="2800" kern="1200" spc="0" baseline="0">
          <a:solidFill>
            <a:schemeClr val="tx1"/>
          </a:solidFill>
          <a:latin typeface="Arial Narrow" panose="020B0606020202030204" pitchFamily="34" charset="0"/>
          <a:ea typeface="+mn-ea"/>
          <a:cs typeface="+mn-cs"/>
        </a:defRPr>
      </a:lvl2pPr>
      <a:lvl3pPr marL="857250" indent="-171450" algn="l" defTabSz="685800" rtl="0" eaLnBrk="1" latinLnBrk="0" hangingPunct="1">
        <a:lnSpc>
          <a:spcPct val="90000"/>
        </a:lnSpc>
        <a:spcBef>
          <a:spcPts val="600"/>
        </a:spcBef>
        <a:buClr>
          <a:srgbClr val="79AF02"/>
        </a:buClr>
        <a:buSzPct val="90000"/>
        <a:buFont typeface="Arial" panose="020B0604020202020204" pitchFamily="34" charset="0"/>
        <a:buChar char="•"/>
        <a:defRPr sz="1600" kern="1200">
          <a:solidFill>
            <a:schemeClr val="tx1"/>
          </a:solidFill>
          <a:latin typeface="Arial Narrow" panose="020B0606020202030204" pitchFamily="34" charset="0"/>
          <a:ea typeface="+mn-ea"/>
          <a:cs typeface="+mn-cs"/>
        </a:defRPr>
      </a:lvl3pPr>
      <a:lvl4pPr marL="1200150" indent="-171450" algn="l" defTabSz="685800" rtl="0" eaLnBrk="1" latinLnBrk="0" hangingPunct="1">
        <a:lnSpc>
          <a:spcPct val="90000"/>
        </a:lnSpc>
        <a:spcBef>
          <a:spcPts val="600"/>
        </a:spcBef>
        <a:buFont typeface="Calibri" panose="020F0502020204030204" pitchFamily="34" charset="0"/>
        <a:buChar char="›"/>
        <a:defRPr sz="1600" kern="1200">
          <a:solidFill>
            <a:schemeClr val="tx1"/>
          </a:solidFill>
          <a:latin typeface="Arial Narrow" panose="020B0606020202030204" pitchFamily="34" charset="0"/>
          <a:ea typeface="+mn-ea"/>
          <a:cs typeface="+mn-cs"/>
        </a:defRPr>
      </a:lvl4pPr>
      <a:lvl5pPr marL="1543050" indent="-171450" algn="l" defTabSz="685800" rtl="0" eaLnBrk="1" latinLnBrk="0" hangingPunct="1">
        <a:lnSpc>
          <a:spcPct val="90000"/>
        </a:lnSpc>
        <a:spcBef>
          <a:spcPts val="600"/>
        </a:spcBef>
        <a:buFont typeface="Arial" panose="020B0604020202020204" pitchFamily="34" charset="0"/>
        <a:buChar char="•"/>
        <a:defRPr sz="1350" kern="1200">
          <a:solidFill>
            <a:schemeClr val="tx1"/>
          </a:solidFill>
          <a:latin typeface="Arial Narrow" panose="020B0606020202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55577" y="153432"/>
            <a:ext cx="8064896" cy="561078"/>
          </a:xfrm>
          <a:prstGeom prst="rect">
            <a:avLst/>
          </a:prstGeom>
        </p:spPr>
        <p:txBody>
          <a:bodyPr vert="horz" lIns="91440" tIns="45720" rIns="91440" bIns="45720" rtlCol="0" anchor="ctr">
            <a:normAutofit/>
          </a:bodyPr>
          <a:lstStyle/>
          <a:p>
            <a:r>
              <a:rPr lang="en-US" dirty="0"/>
              <a:t>Click to edit slide title style</a:t>
            </a:r>
            <a:br>
              <a:rPr lang="en-US" dirty="0"/>
            </a:br>
            <a:r>
              <a:rPr lang="en-US" dirty="0"/>
              <a:t>Slide title can be extended to two lines</a:t>
            </a:r>
            <a:endParaRPr lang="en-GB" dirty="0"/>
          </a:p>
        </p:txBody>
      </p:sp>
      <p:sp>
        <p:nvSpPr>
          <p:cNvPr id="3" name="Text Placeholder 2"/>
          <p:cNvSpPr>
            <a:spLocks noGrp="1"/>
          </p:cNvSpPr>
          <p:nvPr>
            <p:ph type="body" idx="1"/>
          </p:nvPr>
        </p:nvSpPr>
        <p:spPr>
          <a:xfrm>
            <a:off x="628650" y="915567"/>
            <a:ext cx="7886700" cy="371715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7" name="Title 1"/>
          <p:cNvSpPr txBox="1">
            <a:spLocks/>
          </p:cNvSpPr>
          <p:nvPr/>
        </p:nvSpPr>
        <p:spPr>
          <a:xfrm>
            <a:off x="179512" y="96396"/>
            <a:ext cx="8877918" cy="675155"/>
          </a:xfrm>
          <a:prstGeom prst="rect">
            <a:avLst/>
          </a:prstGeom>
          <a:solidFill>
            <a:srgbClr val="6FC5D5">
              <a:alpha val="14000"/>
            </a:srgbClr>
          </a:solidFill>
        </p:spPr>
        <p:txBody>
          <a:bodyPr/>
          <a:lstStyle>
            <a:lvl1pPr algn="l" defTabSz="914400" rtl="0" eaLnBrk="1" latinLnBrk="0" hangingPunct="1">
              <a:lnSpc>
                <a:spcPct val="90000"/>
              </a:lnSpc>
              <a:spcBef>
                <a:spcPct val="0"/>
              </a:spcBef>
              <a:buNone/>
              <a:defRPr sz="2400" kern="1200" baseline="0">
                <a:solidFill>
                  <a:schemeClr val="bg1">
                    <a:lumMod val="50000"/>
                  </a:schemeClr>
                </a:solidFill>
                <a:latin typeface="Arial Narrow" panose="020B0606020202030204" pitchFamily="34" charset="0"/>
                <a:ea typeface="+mj-ea"/>
                <a:cs typeface="+mj-cs"/>
              </a:defRPr>
            </a:lvl1pPr>
          </a:lstStyle>
          <a:p>
            <a:pPr marL="242994"/>
            <a:endParaRPr lang="es-ES" sz="1800" b="1" dirty="0"/>
          </a:p>
        </p:txBody>
      </p:sp>
      <p:pic>
        <p:nvPicPr>
          <p:cNvPr id="8" name="Picture 7"/>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306469" y="3723879"/>
            <a:ext cx="837532" cy="1443142"/>
          </a:xfrm>
          <a:prstGeom prst="rect">
            <a:avLst/>
          </a:prstGeom>
        </p:spPr>
      </p:pic>
      <p:pic>
        <p:nvPicPr>
          <p:cNvPr id="9" name="Picture 8"/>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396701" y="132398"/>
            <a:ext cx="290363" cy="603147"/>
          </a:xfrm>
          <a:prstGeom prst="rect">
            <a:avLst/>
          </a:prstGeom>
        </p:spPr>
      </p:pic>
    </p:spTree>
    <p:extLst>
      <p:ext uri="{BB962C8B-B14F-4D97-AF65-F5344CB8AC3E}">
        <p14:creationId xmlns:p14="http://schemas.microsoft.com/office/powerpoint/2010/main" val="283226079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defTabSz="685783" rtl="0" eaLnBrk="1" latinLnBrk="0" hangingPunct="1">
        <a:lnSpc>
          <a:spcPct val="90000"/>
        </a:lnSpc>
        <a:spcBef>
          <a:spcPct val="0"/>
        </a:spcBef>
        <a:buNone/>
        <a:defRPr sz="2000" b="1" kern="1200">
          <a:solidFill>
            <a:schemeClr val="tx1"/>
          </a:solidFill>
          <a:latin typeface="Arial Narrow" panose="020B0606020202030204" pitchFamily="34" charset="0"/>
          <a:ea typeface="+mj-ea"/>
          <a:cs typeface="+mj-cs"/>
        </a:defRPr>
      </a:lvl1pPr>
    </p:titleStyle>
    <p:bodyStyle>
      <a:lvl1pPr marL="171446" indent="-171446" algn="l" defTabSz="685783" rtl="0" eaLnBrk="1" latinLnBrk="0" hangingPunct="1">
        <a:lnSpc>
          <a:spcPct val="90000"/>
        </a:lnSpc>
        <a:spcBef>
          <a:spcPts val="750"/>
        </a:spcBef>
        <a:buClr>
          <a:srgbClr val="022249"/>
        </a:buClr>
        <a:buFont typeface="Wingdings" panose="05000000000000000000" pitchFamily="2" charset="2"/>
        <a:buChar char="§"/>
        <a:defRPr sz="1600" kern="1200">
          <a:solidFill>
            <a:schemeClr val="tx1"/>
          </a:solidFill>
          <a:latin typeface="Arial Narrow" panose="020B0606020202030204" pitchFamily="34" charset="0"/>
          <a:ea typeface="+mn-ea"/>
          <a:cs typeface="+mn-cs"/>
        </a:defRPr>
      </a:lvl1pPr>
      <a:lvl2pPr marL="514337" indent="-171446" algn="l" defTabSz="685783" rtl="0" eaLnBrk="1" latinLnBrk="0" hangingPunct="1">
        <a:lnSpc>
          <a:spcPct val="90000"/>
        </a:lnSpc>
        <a:spcBef>
          <a:spcPts val="375"/>
        </a:spcBef>
        <a:buClr>
          <a:srgbClr val="00B5B5"/>
        </a:buClr>
        <a:buFont typeface="Wingdings" panose="05000000000000000000" pitchFamily="2" charset="2"/>
        <a:buChar char="s"/>
        <a:defRPr sz="1600" kern="1200">
          <a:solidFill>
            <a:schemeClr val="tx1"/>
          </a:solidFill>
          <a:latin typeface="Arial Narrow" panose="020B0606020202030204" pitchFamily="34" charset="0"/>
          <a:ea typeface="+mn-ea"/>
          <a:cs typeface="+mn-cs"/>
        </a:defRPr>
      </a:lvl2pPr>
      <a:lvl3pPr marL="857228" indent="-171446" algn="l" defTabSz="685783" rtl="0" eaLnBrk="1" latinLnBrk="0" hangingPunct="1">
        <a:lnSpc>
          <a:spcPct val="90000"/>
        </a:lnSpc>
        <a:spcBef>
          <a:spcPts val="375"/>
        </a:spcBef>
        <a:buClr>
          <a:srgbClr val="79AF02"/>
        </a:buClr>
        <a:buSzPct val="90000"/>
        <a:buFont typeface="Arial" panose="020B0604020202020204" pitchFamily="34" charset="0"/>
        <a:buChar char="•"/>
        <a:defRPr sz="1600" kern="1200">
          <a:solidFill>
            <a:schemeClr val="tx1"/>
          </a:solidFill>
          <a:latin typeface="Arial Narrow" panose="020B0606020202030204" pitchFamily="34" charset="0"/>
          <a:ea typeface="+mn-ea"/>
          <a:cs typeface="+mn-cs"/>
        </a:defRPr>
      </a:lvl3pPr>
      <a:lvl4pPr marL="1200120" indent="-171446" algn="l" defTabSz="685783" rtl="0" eaLnBrk="1" latinLnBrk="0" hangingPunct="1">
        <a:lnSpc>
          <a:spcPct val="90000"/>
        </a:lnSpc>
        <a:spcBef>
          <a:spcPts val="375"/>
        </a:spcBef>
        <a:buFont typeface="Calibri" panose="020F0502020204030204" pitchFamily="34" charset="0"/>
        <a:buChar char="›"/>
        <a:defRPr sz="1600" kern="1200">
          <a:solidFill>
            <a:schemeClr val="tx1"/>
          </a:solidFill>
          <a:latin typeface="Arial Narrow" panose="020B0606020202030204" pitchFamily="34" charset="0"/>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image" Target="../media/image9.png" /><Relationship Id="rId1" Type="http://schemas.openxmlformats.org/officeDocument/2006/relationships/slideLayout" Target="../slideLayouts/slideLayout1.xml" /><Relationship Id="rId5" Type="http://schemas.openxmlformats.org/officeDocument/2006/relationships/image" Target="../media/image12.png" /><Relationship Id="rId4" Type="http://schemas.openxmlformats.org/officeDocument/2006/relationships/image" Target="../media/image11.png" /></Relationships>
</file>

<file path=ppt/slides/_rels/slide10.xml.rels><?xml version="1.0" encoding="UTF-8" standalone="yes"?>
<Relationships xmlns="http://schemas.openxmlformats.org/package/2006/relationships"><Relationship Id="rId2" Type="http://schemas.openxmlformats.org/officeDocument/2006/relationships/image" Target="../media/image14.emf" /><Relationship Id="rId1" Type="http://schemas.openxmlformats.org/officeDocument/2006/relationships/slideLayout" Target="../slideLayouts/slideLayout3.xml" /></Relationships>
</file>

<file path=ppt/slides/_rels/slide11.xml.rels><?xml version="1.0" encoding="UTF-8" standalone="yes"?>
<Relationships xmlns="http://schemas.openxmlformats.org/package/2006/relationships"><Relationship Id="rId2" Type="http://schemas.openxmlformats.org/officeDocument/2006/relationships/image" Target="../media/image15.png" /><Relationship Id="rId1" Type="http://schemas.openxmlformats.org/officeDocument/2006/relationships/slideLayout" Target="../slideLayouts/slideLayout3.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14.xml.rels><?xml version="1.0" encoding="UTF-8" standalone="yes"?>
<Relationships xmlns="http://schemas.openxmlformats.org/package/2006/relationships"><Relationship Id="rId2" Type="http://schemas.openxmlformats.org/officeDocument/2006/relationships/chart" Target="../charts/chart1.xml" /><Relationship Id="rId1" Type="http://schemas.openxmlformats.org/officeDocument/2006/relationships/slideLayout" Target="../slideLayouts/slideLayout3.xml" /></Relationships>
</file>

<file path=ppt/slides/_rels/slide15.xml.rels><?xml version="1.0" encoding="UTF-8" standalone="yes"?>
<Relationships xmlns="http://schemas.openxmlformats.org/package/2006/relationships"><Relationship Id="rId2" Type="http://schemas.openxmlformats.org/officeDocument/2006/relationships/image" Target="../media/image16.png" /><Relationship Id="rId1" Type="http://schemas.openxmlformats.org/officeDocument/2006/relationships/slideLayout" Target="../slideLayouts/slideLayout3.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2.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image" Target="../media/image10.png"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2" Type="http://schemas.openxmlformats.org/officeDocument/2006/relationships/image" Target="../media/image17.emf" /><Relationship Id="rId1" Type="http://schemas.openxmlformats.org/officeDocument/2006/relationships/slideLayout" Target="../slideLayouts/slideLayout3.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23.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image" Target="../media/image9.png"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3.xml"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36.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image" Target="../media/image9.png"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4.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image" Target="../media/image9.png"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6.xml.rels><?xml version="1.0" encoding="UTF-8" standalone="yes"?>
<Relationships xmlns="http://schemas.openxmlformats.org/package/2006/relationships"><Relationship Id="rId2" Type="http://schemas.openxmlformats.org/officeDocument/2006/relationships/hyperlink" Target="https://skills4life.gr/themata/FE/FE_62/story.html" TargetMode="External" /><Relationship Id="rId1" Type="http://schemas.openxmlformats.org/officeDocument/2006/relationships/slideLayout" Target="../slideLayouts/slideLayout3.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9.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image" Target="../media/image9.png"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Εικόνα 13"/>
          <p:cNvPicPr>
            <a:picLocks noChangeAspect="1"/>
          </p:cNvPicPr>
          <p:nvPr/>
        </p:nvPicPr>
        <p:blipFill>
          <a:blip r:embed="rId2"/>
          <a:stretch>
            <a:fillRect/>
          </a:stretch>
        </p:blipFill>
        <p:spPr>
          <a:xfrm>
            <a:off x="8361383" y="3698692"/>
            <a:ext cx="711672" cy="502932"/>
          </a:xfrm>
          <a:prstGeom prst="rect">
            <a:avLst/>
          </a:prstGeom>
        </p:spPr>
      </p:pic>
      <p:sp>
        <p:nvSpPr>
          <p:cNvPr id="2" name="Text Placeholder 1">
            <a:extLst>
              <a:ext uri="{FF2B5EF4-FFF2-40B4-BE49-F238E27FC236}">
                <a16:creationId xmlns:a16="http://schemas.microsoft.com/office/drawing/2014/main" id="{B10B8BA7-5465-4332-AB15-BAA5ECFCA74E}"/>
              </a:ext>
            </a:extLst>
          </p:cNvPr>
          <p:cNvSpPr>
            <a:spLocks noGrp="1"/>
          </p:cNvSpPr>
          <p:nvPr>
            <p:ph type="body" sz="quarter" idx="14"/>
          </p:nvPr>
        </p:nvSpPr>
        <p:spPr>
          <a:xfrm>
            <a:off x="936722" y="1070516"/>
            <a:ext cx="7272702" cy="1230214"/>
          </a:xfrm>
        </p:spPr>
        <p:txBody>
          <a:bodyPr>
            <a:noAutofit/>
          </a:bodyPr>
          <a:lstStyle/>
          <a:p>
            <a:pPr marL="0" indent="0" algn="ctr">
              <a:buNone/>
            </a:pPr>
            <a:r>
              <a:rPr lang="el-GR" b="1" dirty="0">
                <a:solidFill>
                  <a:schemeClr val="bg1"/>
                </a:solidFill>
                <a:latin typeface="+mn-lt"/>
              </a:rPr>
              <a:t>Παρουσίαση Βασικών Αποτελεσμάτων για την Ελλάδα </a:t>
            </a:r>
            <a:endParaRPr lang="en-US" b="1" dirty="0">
              <a:solidFill>
                <a:schemeClr val="bg1"/>
              </a:solidFill>
              <a:latin typeface="+mn-lt"/>
            </a:endParaRPr>
          </a:p>
          <a:p>
            <a:pPr marL="0" indent="0" algn="ctr">
              <a:buNone/>
            </a:pPr>
            <a:r>
              <a:rPr lang="en-US" b="1" dirty="0">
                <a:solidFill>
                  <a:schemeClr val="bg1"/>
                </a:solidFill>
                <a:latin typeface="+mn-lt"/>
              </a:rPr>
              <a:t>PISA 202</a:t>
            </a:r>
            <a:r>
              <a:rPr lang="el-GR" b="1" dirty="0">
                <a:solidFill>
                  <a:schemeClr val="bg1"/>
                </a:solidFill>
                <a:latin typeface="+mn-lt"/>
              </a:rPr>
              <a:t>5</a:t>
            </a:r>
            <a:endParaRPr lang="en-US" b="1" dirty="0">
              <a:solidFill>
                <a:schemeClr val="bg1"/>
              </a:solidFill>
              <a:latin typeface="+mn-lt"/>
            </a:endParaRPr>
          </a:p>
        </p:txBody>
      </p:sp>
      <p:sp>
        <p:nvSpPr>
          <p:cNvPr id="3" name="Text Placeholder 2">
            <a:extLst>
              <a:ext uri="{FF2B5EF4-FFF2-40B4-BE49-F238E27FC236}">
                <a16:creationId xmlns:a16="http://schemas.microsoft.com/office/drawing/2014/main" id="{E6F3E74B-5E7C-47D3-8CDE-73DA05F4EC36}"/>
              </a:ext>
            </a:extLst>
          </p:cNvPr>
          <p:cNvSpPr>
            <a:spLocks noGrp="1"/>
          </p:cNvSpPr>
          <p:nvPr>
            <p:ph type="body" sz="quarter" idx="15"/>
          </p:nvPr>
        </p:nvSpPr>
        <p:spPr>
          <a:xfrm>
            <a:off x="802234" y="2907922"/>
            <a:ext cx="6768752" cy="603837"/>
          </a:xfrm>
        </p:spPr>
        <p:txBody>
          <a:bodyPr>
            <a:normAutofit fontScale="77500" lnSpcReduction="20000"/>
          </a:bodyPr>
          <a:lstStyle/>
          <a:p>
            <a:r>
              <a:rPr lang="el-GR" dirty="0">
                <a:solidFill>
                  <a:schemeClr val="bg1"/>
                </a:solidFill>
              </a:rPr>
              <a:t>ΥΠΑΙΘΑ/ΙΕΠ</a:t>
            </a:r>
          </a:p>
          <a:p>
            <a:r>
              <a:rPr lang="el-GR" dirty="0">
                <a:solidFill>
                  <a:schemeClr val="bg1"/>
                </a:solidFill>
              </a:rPr>
              <a:t>Σεπτέμβριος 2029</a:t>
            </a:r>
            <a:endParaRPr lang="en-US" dirty="0">
              <a:solidFill>
                <a:schemeClr val="bg1"/>
              </a:solidFill>
            </a:endParaRPr>
          </a:p>
        </p:txBody>
      </p:sp>
      <p:pic>
        <p:nvPicPr>
          <p:cNvPr id="4" name="Picture 3" descr="logo_removed_patch_slide1.png"/>
          <p:cNvPicPr>
            <a:picLocks noChangeAspect="1"/>
          </p:cNvPicPr>
          <p:nvPr/>
        </p:nvPicPr>
        <p:blipFill>
          <a:blip r:embed="rId3"/>
          <a:stretch>
            <a:fillRect/>
          </a:stretch>
        </p:blipFill>
        <p:spPr>
          <a:xfrm>
            <a:off x="1032875" y="498288"/>
            <a:ext cx="1609890" cy="578301"/>
          </a:xfrm>
          <a:prstGeom prst="rect">
            <a:avLst/>
          </a:prstGeom>
        </p:spPr>
      </p:pic>
      <p:grpSp>
        <p:nvGrpSpPr>
          <p:cNvPr id="13" name="Ομάδα 12"/>
          <p:cNvGrpSpPr/>
          <p:nvPr/>
        </p:nvGrpSpPr>
        <p:grpSpPr>
          <a:xfrm>
            <a:off x="1137329" y="3639922"/>
            <a:ext cx="6433657" cy="1758443"/>
            <a:chOff x="566233" y="3432897"/>
            <a:chExt cx="7083581" cy="2014677"/>
          </a:xfrm>
        </p:grpSpPr>
        <p:pic>
          <p:nvPicPr>
            <p:cNvPr id="1026" name="Picture 2" descr="Κ.Π.Γ. - Εφαρμογή Καταχώρισης Αιτήσεων"/>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233" y="3432897"/>
              <a:ext cx="2016356" cy="2014677"/>
            </a:xfrm>
            <a:prstGeom prst="rect">
              <a:avLst/>
            </a:prstGeom>
            <a:noFill/>
            <a:extLst>
              <a:ext uri="{909E8E84-426E-40DD-AFC4-6F175D3DCCD1}">
                <a14:hiddenFill xmlns:a14="http://schemas.microsoft.com/office/drawing/2010/main">
                  <a:solidFill>
                    <a:srgbClr val="FFFFFF"/>
                  </a:solidFill>
                </a14:hiddenFill>
              </a:ext>
            </a:extLst>
          </p:spPr>
        </p:pic>
        <p:pic>
          <p:nvPicPr>
            <p:cNvPr id="12" name="Εικόνα 11"/>
            <p:cNvPicPr>
              <a:picLocks noChangeAspect="1"/>
            </p:cNvPicPr>
            <p:nvPr/>
          </p:nvPicPr>
          <p:blipFill>
            <a:blip r:embed="rId5"/>
            <a:stretch>
              <a:fillRect/>
            </a:stretch>
          </p:blipFill>
          <p:spPr>
            <a:xfrm>
              <a:off x="3037910" y="4088702"/>
              <a:ext cx="4611904" cy="643363"/>
            </a:xfrm>
            <a:prstGeom prst="rect">
              <a:avLst/>
            </a:prstGeom>
          </p:spPr>
        </p:pic>
      </p:grpSp>
    </p:spTree>
    <p:extLst>
      <p:ext uri="{BB962C8B-B14F-4D97-AF65-F5344CB8AC3E}">
        <p14:creationId xmlns:p14="http://schemas.microsoft.com/office/powerpoint/2010/main" val="161617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2265-48B5-4F56-AA73-E3CC56FEC3E5}"/>
              </a:ext>
            </a:extLst>
          </p:cNvPr>
          <p:cNvSpPr>
            <a:spLocks noGrp="1"/>
          </p:cNvSpPr>
          <p:nvPr>
            <p:ph type="title"/>
          </p:nvPr>
        </p:nvSpPr>
        <p:spPr/>
        <p:txBody>
          <a:bodyPr>
            <a:normAutofit/>
          </a:bodyPr>
          <a:lstStyle/>
          <a:p>
            <a:r>
              <a:rPr lang="el-GR" dirty="0">
                <a:latin typeface="Arial Narrow" panose="020B0606020202030204" pitchFamily="34" charset="0"/>
              </a:rPr>
              <a:t>Οι επιδόσεις των μαθητών/τριών διεθνώς</a:t>
            </a:r>
            <a:endParaRPr lang="en-US" dirty="0">
              <a:latin typeface="Arial Narrow" panose="020B0606020202030204" pitchFamily="34" charset="0"/>
            </a:endParaRPr>
          </a:p>
        </p:txBody>
      </p:sp>
      <p:sp>
        <p:nvSpPr>
          <p:cNvPr id="3" name="Text Placeholder 2">
            <a:extLst>
              <a:ext uri="{FF2B5EF4-FFF2-40B4-BE49-F238E27FC236}">
                <a16:creationId xmlns:a16="http://schemas.microsoft.com/office/drawing/2014/main" id="{01607CE6-E347-4D53-9F41-9B0A9109EE2D}"/>
              </a:ext>
            </a:extLst>
          </p:cNvPr>
          <p:cNvSpPr>
            <a:spLocks noGrp="1"/>
          </p:cNvSpPr>
          <p:nvPr>
            <p:ph type="body" sz="quarter" idx="10"/>
          </p:nvPr>
        </p:nvSpPr>
        <p:spPr>
          <a:xfrm>
            <a:off x="269109" y="913439"/>
            <a:ext cx="8441339" cy="3814384"/>
          </a:xfrm>
        </p:spPr>
        <p:txBody>
          <a:bodyPr>
            <a:normAutofit/>
          </a:bodyPr>
          <a:lstStyle/>
          <a:p>
            <a:r>
              <a:rPr lang="el-GR" sz="2000" dirty="0"/>
              <a:t>Οι επιδόσεις των μαθητών/τριών κατά μέσο όρο στις χώρες του ΟΟΣΑ ήταν </a:t>
            </a:r>
            <a:r>
              <a:rPr lang="el-GR" sz="2000" b="1" dirty="0"/>
              <a:t>οι χαμηλότερες που έχουν επιτευχθεί ιστορικά σε όλα τα αντικείμενα από την έναρξη της έρευνας το 2000</a:t>
            </a:r>
            <a:r>
              <a:rPr lang="el-GR" sz="2000" dirty="0"/>
              <a:t>. Διαχρονικά μετά το 2012 παρατηρείται μια διαρκής πτωτική τάση των επιδόσεων των μαθητών σε όλα τα αντικείμενα (βλ. γράφημα).</a:t>
            </a:r>
            <a:endParaRPr lang="en-US" sz="2000" dirty="0"/>
          </a:p>
          <a:p>
            <a:pPr marL="0" indent="0">
              <a:buNone/>
            </a:pPr>
            <a:endParaRPr lang="en-US" sz="2000" dirty="0"/>
          </a:p>
          <a:p>
            <a:pPr marL="0" indent="0">
              <a:buNone/>
            </a:pPr>
            <a:endParaRPr lang="en-US" sz="2000" dirty="0"/>
          </a:p>
        </p:txBody>
      </p:sp>
      <p:pic>
        <p:nvPicPr>
          <p:cNvPr id="5" name="Picture 8"/>
          <p:cNvPicPr/>
          <p:nvPr/>
        </p:nvPicPr>
        <p:blipFill>
          <a:blip r:embed="rId2"/>
          <a:stretch>
            <a:fillRect/>
          </a:stretch>
        </p:blipFill>
        <p:spPr bwMode="auto">
          <a:xfrm>
            <a:off x="1072282" y="2420859"/>
            <a:ext cx="6653773" cy="1902032"/>
          </a:xfrm>
          <a:prstGeom prst="rect">
            <a:avLst/>
          </a:prstGeom>
          <a:noFill/>
        </p:spPr>
      </p:pic>
    </p:spTree>
    <p:extLst>
      <p:ext uri="{BB962C8B-B14F-4D97-AF65-F5344CB8AC3E}">
        <p14:creationId xmlns:p14="http://schemas.microsoft.com/office/powerpoint/2010/main" val="689593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2265-48B5-4F56-AA73-E3CC56FEC3E5}"/>
              </a:ext>
            </a:extLst>
          </p:cNvPr>
          <p:cNvSpPr>
            <a:spLocks noGrp="1"/>
          </p:cNvSpPr>
          <p:nvPr>
            <p:ph type="title"/>
          </p:nvPr>
        </p:nvSpPr>
        <p:spPr/>
        <p:txBody>
          <a:bodyPr>
            <a:normAutofit/>
          </a:bodyPr>
          <a:lstStyle/>
          <a:p>
            <a:r>
              <a:rPr lang="el-GR" dirty="0">
                <a:latin typeface="Arial Narrow" panose="020B0606020202030204" pitchFamily="34" charset="0"/>
              </a:rPr>
              <a:t>Οι επιδόσεις των μαθητών/τριών διεθνώς</a:t>
            </a:r>
            <a:endParaRPr lang="en-US" dirty="0">
              <a:latin typeface="Arial Narrow" panose="020B0606020202030204" pitchFamily="34" charset="0"/>
            </a:endParaRPr>
          </a:p>
        </p:txBody>
      </p:sp>
      <p:sp>
        <p:nvSpPr>
          <p:cNvPr id="3" name="Text Placeholder 2">
            <a:extLst>
              <a:ext uri="{FF2B5EF4-FFF2-40B4-BE49-F238E27FC236}">
                <a16:creationId xmlns:a16="http://schemas.microsoft.com/office/drawing/2014/main" id="{01607CE6-E347-4D53-9F41-9B0A9109EE2D}"/>
              </a:ext>
            </a:extLst>
          </p:cNvPr>
          <p:cNvSpPr>
            <a:spLocks noGrp="1"/>
          </p:cNvSpPr>
          <p:nvPr>
            <p:ph type="body" sz="quarter" idx="10"/>
          </p:nvPr>
        </p:nvSpPr>
        <p:spPr>
          <a:xfrm>
            <a:off x="269109" y="913439"/>
            <a:ext cx="8441339" cy="3814384"/>
          </a:xfrm>
        </p:spPr>
        <p:txBody>
          <a:bodyPr>
            <a:normAutofit/>
          </a:bodyPr>
          <a:lstStyle/>
          <a:p>
            <a:r>
              <a:rPr lang="el-GR" sz="1800" dirty="0"/>
              <a:t>Η </a:t>
            </a:r>
            <a:r>
              <a:rPr lang="el-GR" sz="1800" b="1" dirty="0"/>
              <a:t>πτώση των επιδόσεων είναι πιο έντονη στην ομάδα των πιο αδύναμων μαθητών/τριών σε σχέση με την ομάδα των μαθητών/τριών με υψηλότερες επιδόσεις</a:t>
            </a:r>
            <a:r>
              <a:rPr lang="el-GR" sz="1800" dirty="0"/>
              <a:t>.</a:t>
            </a:r>
          </a:p>
          <a:p>
            <a:endParaRPr lang="el-GR" sz="1800" dirty="0"/>
          </a:p>
          <a:p>
            <a:r>
              <a:rPr lang="el-GR" sz="1800" b="1" dirty="0"/>
              <a:t>Διαχρονικά παρατηρείται μια διαρκής αύξηση των μαθητών/τριών παγκοσμίως οι οποίοι δεν διαθέτουν το ελάχιστο επίπεδο εγγραμματισμού σε όλα τα αντικείμενα</a:t>
            </a:r>
            <a:r>
              <a:rPr lang="el-GR" sz="1800" dirty="0"/>
              <a:t>.</a:t>
            </a:r>
            <a:endParaRPr lang="en-US" sz="1800" dirty="0"/>
          </a:p>
          <a:p>
            <a:endParaRPr lang="en-US" sz="2000" dirty="0"/>
          </a:p>
          <a:p>
            <a:pPr marL="0" indent="0">
              <a:buNone/>
            </a:pPr>
            <a:endParaRPr lang="en-US" sz="2000" dirty="0"/>
          </a:p>
        </p:txBody>
      </p:sp>
      <p:pic>
        <p:nvPicPr>
          <p:cNvPr id="5" name="Εικόνα 4" descr="C:\Users\Kostas Dimopoulos\Downloads\output.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1672" y="2545847"/>
            <a:ext cx="4104932" cy="2466907"/>
          </a:xfrm>
          <a:prstGeom prst="rect">
            <a:avLst/>
          </a:prstGeom>
          <a:noFill/>
          <a:ln>
            <a:noFill/>
          </a:ln>
        </p:spPr>
      </p:pic>
    </p:spTree>
    <p:extLst>
      <p:ext uri="{BB962C8B-B14F-4D97-AF65-F5344CB8AC3E}">
        <p14:creationId xmlns:p14="http://schemas.microsoft.com/office/powerpoint/2010/main" val="1193783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2265-48B5-4F56-AA73-E3CC56FEC3E5}"/>
              </a:ext>
            </a:extLst>
          </p:cNvPr>
          <p:cNvSpPr>
            <a:spLocks noGrp="1"/>
          </p:cNvSpPr>
          <p:nvPr>
            <p:ph type="title"/>
          </p:nvPr>
        </p:nvSpPr>
        <p:spPr/>
        <p:txBody>
          <a:bodyPr>
            <a:normAutofit/>
          </a:bodyPr>
          <a:lstStyle/>
          <a:p>
            <a:r>
              <a:rPr lang="el-GR" dirty="0">
                <a:latin typeface="Arial Narrow" panose="020B0606020202030204" pitchFamily="34" charset="0"/>
              </a:rPr>
              <a:t>Οι επιδόσεις των μαθητών/τριών διεθνώς</a:t>
            </a:r>
            <a:endParaRPr lang="en-US" dirty="0">
              <a:latin typeface="Arial Narrow" panose="020B0606020202030204" pitchFamily="34" charset="0"/>
            </a:endParaRPr>
          </a:p>
        </p:txBody>
      </p:sp>
      <p:sp>
        <p:nvSpPr>
          <p:cNvPr id="3" name="Text Placeholder 2">
            <a:extLst>
              <a:ext uri="{FF2B5EF4-FFF2-40B4-BE49-F238E27FC236}">
                <a16:creationId xmlns:a16="http://schemas.microsoft.com/office/drawing/2014/main" id="{01607CE6-E347-4D53-9F41-9B0A9109EE2D}"/>
              </a:ext>
            </a:extLst>
          </p:cNvPr>
          <p:cNvSpPr>
            <a:spLocks noGrp="1"/>
          </p:cNvSpPr>
          <p:nvPr>
            <p:ph type="body" sz="quarter" idx="10"/>
          </p:nvPr>
        </p:nvSpPr>
        <p:spPr>
          <a:xfrm>
            <a:off x="269109" y="913439"/>
            <a:ext cx="8441339" cy="3814384"/>
          </a:xfrm>
        </p:spPr>
        <p:txBody>
          <a:bodyPr>
            <a:normAutofit fontScale="92500" lnSpcReduction="10000"/>
          </a:bodyPr>
          <a:lstStyle/>
          <a:p>
            <a:r>
              <a:rPr lang="el-GR" sz="2000" dirty="0"/>
              <a:t>Η </a:t>
            </a:r>
            <a:r>
              <a:rPr lang="el-GR" sz="2000" b="1" dirty="0"/>
              <a:t>γενική τάση</a:t>
            </a:r>
            <a:r>
              <a:rPr lang="el-GR" sz="2000" dirty="0"/>
              <a:t> της πλειονότητας των χωρών ήταν επομένως να παρουσιάσουν </a:t>
            </a:r>
            <a:r>
              <a:rPr lang="el-GR" sz="2000" b="1" dirty="0"/>
              <a:t>πτώση</a:t>
            </a:r>
            <a:r>
              <a:rPr lang="el-GR" sz="2000" dirty="0"/>
              <a:t> κυρίως στην </a:t>
            </a:r>
            <a:r>
              <a:rPr lang="el-GR" sz="2000" b="1" dirty="0"/>
              <a:t>Κατανόηση Κειμένου </a:t>
            </a:r>
            <a:r>
              <a:rPr lang="el-GR" sz="2000" dirty="0"/>
              <a:t>(-1</a:t>
            </a:r>
            <a:r>
              <a:rPr lang="en-US" sz="2000" dirty="0"/>
              <a:t>6</a:t>
            </a:r>
            <a:r>
              <a:rPr lang="el-GR" sz="2000" dirty="0"/>
              <a:t> μονάδες),</a:t>
            </a:r>
            <a:r>
              <a:rPr lang="el-GR" sz="2000" b="1" dirty="0"/>
              <a:t> </a:t>
            </a:r>
            <a:r>
              <a:rPr lang="el-GR" sz="2000" dirty="0"/>
              <a:t>δευτερευόντως στα </a:t>
            </a:r>
            <a:r>
              <a:rPr lang="el-GR" sz="2000" b="1" dirty="0"/>
              <a:t>Μαθηματικά </a:t>
            </a:r>
            <a:r>
              <a:rPr lang="el-GR" sz="2000" dirty="0"/>
              <a:t>(-</a:t>
            </a:r>
            <a:r>
              <a:rPr lang="en-US" sz="2000" dirty="0"/>
              <a:t>11</a:t>
            </a:r>
            <a:r>
              <a:rPr lang="el-GR" sz="2000" dirty="0"/>
              <a:t> μονάδες) και </a:t>
            </a:r>
            <a:r>
              <a:rPr lang="el-GR" sz="2000" b="1" dirty="0"/>
              <a:t>σχετική σταθερότητα στις Φ.Ε </a:t>
            </a:r>
            <a:r>
              <a:rPr lang="el-GR" sz="2000" dirty="0"/>
              <a:t>(-</a:t>
            </a:r>
            <a:r>
              <a:rPr lang="en-US" sz="2000" dirty="0"/>
              <a:t>5</a:t>
            </a:r>
            <a:r>
              <a:rPr lang="el-GR" sz="2000" dirty="0"/>
              <a:t> μονάδες, στατιστικά μη σημαντική πτώση). </a:t>
            </a:r>
            <a:endParaRPr lang="en-US" sz="2000" dirty="0"/>
          </a:p>
          <a:p>
            <a:pPr marL="0" indent="0">
              <a:buNone/>
            </a:pPr>
            <a:r>
              <a:rPr lang="el-GR" sz="1200" dirty="0">
                <a:solidFill>
                  <a:srgbClr val="FF0000"/>
                </a:solidFill>
              </a:rPr>
              <a:t>Σημείωση: Όπου στην παρουσίαση αναφέρονται μέσοι όροι επιδόσεων σε επίπεδο ΟΟΣΑ χρησιμοποιείται ο μέσος όρος ΟΟΣΑ-23 ο οποίος αναφέρεται στο μέσο όρο των χωρών που έχουν πάρει μέρος σε όλους τους κύκλους της έρευνας </a:t>
            </a:r>
            <a:r>
              <a:rPr lang="en-US" sz="1200" dirty="0">
                <a:solidFill>
                  <a:srgbClr val="FF0000"/>
                </a:solidFill>
              </a:rPr>
              <a:t>PISA </a:t>
            </a:r>
            <a:r>
              <a:rPr lang="el-GR" sz="1200" dirty="0">
                <a:solidFill>
                  <a:srgbClr val="FF0000"/>
                </a:solidFill>
              </a:rPr>
              <a:t>μέχρι σήμερα, έτσι ώστε η διαχρονική σύγκριση να μην επηρεάζεται από την προσθαφαίρεση χωρών στους επιμέρους κύκλους.</a:t>
            </a:r>
            <a:endParaRPr lang="en-US" sz="1200" dirty="0">
              <a:solidFill>
                <a:srgbClr val="FF0000"/>
              </a:solidFill>
            </a:endParaRPr>
          </a:p>
          <a:p>
            <a:pPr marL="0" indent="0">
              <a:buNone/>
            </a:pPr>
            <a:endParaRPr lang="en-US" sz="2000" dirty="0"/>
          </a:p>
          <a:p>
            <a:r>
              <a:rPr lang="el-GR" sz="2000" b="1" dirty="0"/>
              <a:t>Πολύ ισχυρά εκπαιδευτικά συστήματα, </a:t>
            </a:r>
            <a:r>
              <a:rPr lang="el-GR" sz="2000" dirty="0"/>
              <a:t>όπως ενδεικτικά αυτά της </a:t>
            </a:r>
            <a:r>
              <a:rPr lang="el-GR" sz="2000" b="1" dirty="0"/>
              <a:t>Σιγκαπούρης</a:t>
            </a:r>
            <a:r>
              <a:rPr lang="el-GR" sz="2000" dirty="0"/>
              <a:t> (-2 στις Φ.Ε, -8 στην Κατανόηση Κειμένου και -12 στα Μαθηματικά), της </a:t>
            </a:r>
            <a:r>
              <a:rPr lang="el-GR" sz="2000" b="1" dirty="0"/>
              <a:t>Κορέας</a:t>
            </a:r>
            <a:r>
              <a:rPr lang="el-GR" sz="2000" dirty="0"/>
              <a:t> (-2 στις Φ.Ε, -1</a:t>
            </a:r>
            <a:r>
              <a:rPr lang="en-US" sz="2000" dirty="0"/>
              <a:t>5</a:t>
            </a:r>
            <a:r>
              <a:rPr lang="el-GR" sz="2000" dirty="0"/>
              <a:t> στην Κατανόηση Κειμένου και -5 στα Μαθηματικά), του </a:t>
            </a:r>
            <a:r>
              <a:rPr lang="el-GR" sz="2000" b="1" dirty="0"/>
              <a:t>Χόνγκ-Κόνγκ</a:t>
            </a:r>
            <a:r>
              <a:rPr lang="el-GR" sz="2000" dirty="0"/>
              <a:t> (-2</a:t>
            </a:r>
            <a:r>
              <a:rPr lang="en-US" sz="2000" dirty="0"/>
              <a:t>5</a:t>
            </a:r>
            <a:r>
              <a:rPr lang="el-GR" sz="2000" dirty="0"/>
              <a:t> στις Φ.Ε, -20 στην Κατανόηση Κειμένου και -1</a:t>
            </a:r>
            <a:r>
              <a:rPr lang="en-US" sz="2000" dirty="0"/>
              <a:t>9</a:t>
            </a:r>
            <a:r>
              <a:rPr lang="el-GR" sz="2000" dirty="0"/>
              <a:t> στα Μαθηματικά), της </a:t>
            </a:r>
            <a:r>
              <a:rPr lang="el-GR" sz="2000" b="1" dirty="0"/>
              <a:t>Ιρλανδίας</a:t>
            </a:r>
            <a:r>
              <a:rPr lang="el-GR" sz="2000" dirty="0"/>
              <a:t> (-4 στις Φ.Ε, -1</a:t>
            </a:r>
            <a:r>
              <a:rPr lang="en-US" sz="2000" dirty="0"/>
              <a:t>6</a:t>
            </a:r>
            <a:r>
              <a:rPr lang="el-GR" sz="2000" dirty="0"/>
              <a:t> στην Κατανόηση Κειμένου και -12 στα Μαθηματικά) και της </a:t>
            </a:r>
            <a:r>
              <a:rPr lang="el-GR" sz="2000" b="1" dirty="0"/>
              <a:t>Φινλανδίας</a:t>
            </a:r>
            <a:r>
              <a:rPr lang="el-GR" sz="2000" dirty="0"/>
              <a:t> (-7 στις Φ.Ε, -16 στην Κατανόηση Κειμένου και -1</a:t>
            </a:r>
            <a:r>
              <a:rPr lang="en-US" sz="2000" dirty="0"/>
              <a:t>5</a:t>
            </a:r>
            <a:r>
              <a:rPr lang="el-GR" sz="2000" dirty="0"/>
              <a:t> στα Μαθηματικά) </a:t>
            </a:r>
            <a:r>
              <a:rPr lang="el-GR" sz="2000" b="1" dirty="0"/>
              <a:t>σημείωσαν σημαντική πτώση σε όλα τα αντικείμενα. </a:t>
            </a:r>
            <a:endParaRPr lang="en-US" sz="2000" b="1" dirty="0"/>
          </a:p>
          <a:p>
            <a:pPr marL="0" indent="0">
              <a:buNone/>
            </a:pPr>
            <a:endParaRPr lang="en-US" sz="2000" dirty="0"/>
          </a:p>
          <a:p>
            <a:pPr marL="0" indent="0">
              <a:buNone/>
            </a:pPr>
            <a:endParaRPr lang="en-US" sz="2000" dirty="0"/>
          </a:p>
        </p:txBody>
      </p:sp>
    </p:spTree>
    <p:extLst>
      <p:ext uri="{BB962C8B-B14F-4D97-AF65-F5344CB8AC3E}">
        <p14:creationId xmlns:p14="http://schemas.microsoft.com/office/powerpoint/2010/main" val="1486156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2265-48B5-4F56-AA73-E3CC56FEC3E5}"/>
              </a:ext>
            </a:extLst>
          </p:cNvPr>
          <p:cNvSpPr>
            <a:spLocks noGrp="1"/>
          </p:cNvSpPr>
          <p:nvPr>
            <p:ph type="title"/>
          </p:nvPr>
        </p:nvSpPr>
        <p:spPr/>
        <p:txBody>
          <a:bodyPr>
            <a:normAutofit/>
          </a:bodyPr>
          <a:lstStyle/>
          <a:p>
            <a:r>
              <a:rPr lang="el-GR" dirty="0">
                <a:latin typeface="Arial Narrow" panose="020B0606020202030204" pitchFamily="34" charset="0"/>
              </a:rPr>
              <a:t>Οι επιδόσεις των μαθητών/τριών διεθνώς</a:t>
            </a:r>
            <a:endParaRPr lang="en-US" dirty="0">
              <a:latin typeface="Arial Narrow" panose="020B0606020202030204" pitchFamily="34" charset="0"/>
            </a:endParaRPr>
          </a:p>
        </p:txBody>
      </p:sp>
      <p:sp>
        <p:nvSpPr>
          <p:cNvPr id="3" name="Text Placeholder 2">
            <a:extLst>
              <a:ext uri="{FF2B5EF4-FFF2-40B4-BE49-F238E27FC236}">
                <a16:creationId xmlns:a16="http://schemas.microsoft.com/office/drawing/2014/main" id="{01607CE6-E347-4D53-9F41-9B0A9109EE2D}"/>
              </a:ext>
            </a:extLst>
          </p:cNvPr>
          <p:cNvSpPr>
            <a:spLocks noGrp="1"/>
          </p:cNvSpPr>
          <p:nvPr>
            <p:ph type="body" sz="quarter" idx="10"/>
          </p:nvPr>
        </p:nvSpPr>
        <p:spPr>
          <a:xfrm>
            <a:off x="246235" y="1044603"/>
            <a:ext cx="8441339" cy="3814384"/>
          </a:xfrm>
        </p:spPr>
        <p:txBody>
          <a:bodyPr>
            <a:normAutofit fontScale="92500" lnSpcReduction="20000"/>
          </a:bodyPr>
          <a:lstStyle/>
          <a:p>
            <a:r>
              <a:rPr lang="el-GR" sz="2000" dirty="0"/>
              <a:t>Η περαιτέρω πτώση από τις επιδόσεις του PISA 2022 μπορεί, μεταξύ άλλων, να αποδοθεί στη </a:t>
            </a:r>
            <a:r>
              <a:rPr lang="el-GR" sz="2000" b="1" dirty="0"/>
              <a:t>μακροχρόνια διαταραχή των εκπαιδευτικών συστημάτων λόγω του κλεισίματος των σχολείων κατά την πανδημία του Covid-19</a:t>
            </a:r>
            <a:r>
              <a:rPr lang="el-GR" sz="2000" dirty="0"/>
              <a:t>. </a:t>
            </a:r>
          </a:p>
          <a:p>
            <a:endParaRPr lang="el-GR" sz="2000" dirty="0"/>
          </a:p>
          <a:p>
            <a:r>
              <a:rPr lang="el-GR" sz="2000" dirty="0"/>
              <a:t>Οι μαθητές της έρευνας PISA 2025 φοιτούσαν στην Δ’-Ε’ Δημοτικού κατά την περίοδο της κρίσης της πανδημίας και, όπως δείχνει πληθώρα διεθνών ερευνών, πλήρωσαν βαρύτερο γνωστικό τίμημα σε σχέση με μαθητές που η κρίση της πανδημίας τούς βρήκε σε μεγαλύτερες τάξεις και άρα με πιο διαμορφωμένη γνωστική υποδομή.</a:t>
            </a:r>
          </a:p>
          <a:p>
            <a:endParaRPr lang="el-GR" sz="2000" dirty="0"/>
          </a:p>
          <a:p>
            <a:r>
              <a:rPr lang="el-GR" sz="2000" dirty="0"/>
              <a:t>Άλλοι λόγοι μπορεί να σχετίζονται με την αυξανόμενη έκθεση των μαθητών σε ψηφιακά περιβάλλοντα καθώς και στην πρόσφατη εισαγωγή της ΤΝ.</a:t>
            </a:r>
          </a:p>
          <a:p>
            <a:endParaRPr lang="el-GR" sz="2000" dirty="0"/>
          </a:p>
          <a:p>
            <a:r>
              <a:rPr lang="el-GR" sz="2000" dirty="0"/>
              <a:t>Πιθανούς λόγους μπορεί να αποτελούν και η επιδείνωση διεθνώς των στάσεων των μαθητών για την αξία της μάθησης και του σχολείου καθώς και η αύξηση των απουσιών των μαθητών από το σχολείο.</a:t>
            </a:r>
            <a:endParaRPr lang="en-US" sz="2000" dirty="0"/>
          </a:p>
        </p:txBody>
      </p:sp>
    </p:spTree>
    <p:extLst>
      <p:ext uri="{BB962C8B-B14F-4D97-AF65-F5344CB8AC3E}">
        <p14:creationId xmlns:p14="http://schemas.microsoft.com/office/powerpoint/2010/main" val="525753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2265-48B5-4F56-AA73-E3CC56FEC3E5}"/>
              </a:ext>
            </a:extLst>
          </p:cNvPr>
          <p:cNvSpPr>
            <a:spLocks noGrp="1"/>
          </p:cNvSpPr>
          <p:nvPr>
            <p:ph type="title"/>
          </p:nvPr>
        </p:nvSpPr>
        <p:spPr/>
        <p:txBody>
          <a:bodyPr>
            <a:normAutofit/>
          </a:bodyPr>
          <a:lstStyle/>
          <a:p>
            <a:r>
              <a:rPr lang="el-GR" dirty="0">
                <a:latin typeface="Arial Narrow" panose="020B0606020202030204" pitchFamily="34" charset="0"/>
              </a:rPr>
              <a:t>Οι επιδόσεις των μαθητών/τριών στην Ελλάδα</a:t>
            </a:r>
            <a:endParaRPr lang="en-US" dirty="0">
              <a:latin typeface="Arial Narrow" panose="020B0606020202030204" pitchFamily="34" charset="0"/>
            </a:endParaRPr>
          </a:p>
        </p:txBody>
      </p:sp>
      <p:sp>
        <p:nvSpPr>
          <p:cNvPr id="3" name="Text Placeholder 2">
            <a:extLst>
              <a:ext uri="{FF2B5EF4-FFF2-40B4-BE49-F238E27FC236}">
                <a16:creationId xmlns:a16="http://schemas.microsoft.com/office/drawing/2014/main" id="{01607CE6-E347-4D53-9F41-9B0A9109EE2D}"/>
              </a:ext>
            </a:extLst>
          </p:cNvPr>
          <p:cNvSpPr>
            <a:spLocks noGrp="1"/>
          </p:cNvSpPr>
          <p:nvPr>
            <p:ph type="body" sz="quarter" idx="10"/>
          </p:nvPr>
        </p:nvSpPr>
        <p:spPr>
          <a:xfrm>
            <a:off x="196072" y="771107"/>
            <a:ext cx="8609452" cy="3712880"/>
          </a:xfrm>
        </p:spPr>
        <p:txBody>
          <a:bodyPr>
            <a:normAutofit/>
          </a:bodyPr>
          <a:lstStyle/>
          <a:p>
            <a:r>
              <a:rPr lang="el-GR" sz="1400" b="1" dirty="0"/>
              <a:t>Οι επιδόσεις των μαθητών/τριών στην Ελλάδα σε σχέση με το 2022 σημείωσαν στατιστικά σημαντική πτώση μόνο στην Κατανόηση Κειμένου</a:t>
            </a:r>
            <a:r>
              <a:rPr lang="el-GR" sz="1400" dirty="0"/>
              <a:t>. Στα άλλα δυο αντικείμενα (Μαθηματικά και Φ.Ε) υπήρξε σταθεροποίηση (στατιστικά μη σημαντική πτώση).</a:t>
            </a:r>
          </a:p>
          <a:p>
            <a:pPr marL="0" indent="0">
              <a:buNone/>
            </a:pPr>
            <a:endParaRPr lang="el-GR" sz="1400" dirty="0"/>
          </a:p>
          <a:p>
            <a:r>
              <a:rPr lang="el-GR" sz="1400" b="1" dirty="0"/>
              <a:t>Έπειτα από πάνω από δέκα χρόνια, η χώρα ανακόπτει μια διαρκή πορεία αυξανόμενης απόκλισής της από το μέσο όρο του ΟΟΣΑ, </a:t>
            </a:r>
            <a:r>
              <a:rPr lang="el-GR" sz="1400" dirty="0"/>
              <a:t>διατηρώντας σχεδόν σταθερή αυτή την απόκλιση για την Κατανόηση Κειμένου και τις Φ.Ε. ενώ στα Μαθηματικά μειώνει μάλιστα αυτή την απόκλιση. Σε </a:t>
            </a:r>
            <a:r>
              <a:rPr lang="el-GR" sz="1400" b="1" dirty="0"/>
              <a:t>σύγκριση με την ΕΕ27 η χώρα μειώνει την απόκλισή της σε δυο πεδία (Μαθηματικά, Κατανόηση Κειμένου)</a:t>
            </a:r>
            <a:r>
              <a:rPr lang="el-GR" sz="1400" dirty="0"/>
              <a:t>.</a:t>
            </a:r>
          </a:p>
          <a:p>
            <a:endParaRPr lang="en-US" sz="2000" dirty="0"/>
          </a:p>
        </p:txBody>
      </p:sp>
      <p:graphicFrame>
        <p:nvGraphicFramePr>
          <p:cNvPr id="5" name="Γράφημα 4"/>
          <p:cNvGraphicFramePr>
            <a:graphicFrameLocks/>
          </p:cNvGraphicFramePr>
          <p:nvPr>
            <p:extLst>
              <p:ext uri="{D42A27DB-BD31-4B8C-83A1-F6EECF244321}">
                <p14:modId xmlns:p14="http://schemas.microsoft.com/office/powerpoint/2010/main" val="3701961715"/>
              </p:ext>
            </p:extLst>
          </p:nvPr>
        </p:nvGraphicFramePr>
        <p:xfrm>
          <a:off x="2278506" y="2584225"/>
          <a:ext cx="4444584" cy="254739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19276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US" sz="2400" dirty="0"/>
              <a:t>H </a:t>
            </a:r>
            <a:r>
              <a:rPr lang="el-GR" sz="2400" dirty="0"/>
              <a:t>Ελλάδα σταματάει/επιβραδύνει την τάση να αποκλίνει </a:t>
            </a:r>
            <a:br>
              <a:rPr lang="el-GR" sz="2400" dirty="0"/>
            </a:br>
            <a:r>
              <a:rPr lang="el-GR" sz="2400" dirty="0"/>
              <a:t>από το μέσο όρο του ΟΟΣΑ</a:t>
            </a:r>
          </a:p>
        </p:txBody>
      </p:sp>
      <p:sp>
        <p:nvSpPr>
          <p:cNvPr id="3" name="Θέση κειμένου 2"/>
          <p:cNvSpPr>
            <a:spLocks noGrp="1"/>
          </p:cNvSpPr>
          <p:nvPr>
            <p:ph type="body" sz="quarter" idx="10"/>
          </p:nvPr>
        </p:nvSpPr>
        <p:spPr/>
        <p:txBody>
          <a:bodyPr/>
          <a:lstStyle/>
          <a:p>
            <a:pPr marL="0" indent="0">
              <a:buNone/>
            </a:pPr>
            <a:endParaRPr lang="el-GR" dirty="0"/>
          </a:p>
          <a:p>
            <a:endParaRPr lang="el-GR" dirty="0"/>
          </a:p>
        </p:txBody>
      </p:sp>
      <p:pic>
        <p:nvPicPr>
          <p:cNvPr id="6" name="Εικόνα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435" y="1465877"/>
            <a:ext cx="6195848" cy="3373348"/>
          </a:xfrm>
          <a:prstGeom prst="rect">
            <a:avLst/>
          </a:prstGeom>
        </p:spPr>
      </p:pic>
      <p:sp>
        <p:nvSpPr>
          <p:cNvPr id="4" name="Ορθογώνιο 3"/>
          <p:cNvSpPr/>
          <p:nvPr/>
        </p:nvSpPr>
        <p:spPr>
          <a:xfrm>
            <a:off x="387350" y="912130"/>
            <a:ext cx="8298793" cy="523220"/>
          </a:xfrm>
          <a:prstGeom prst="rect">
            <a:avLst/>
          </a:prstGeom>
        </p:spPr>
        <p:txBody>
          <a:bodyPr wrap="square">
            <a:spAutoFit/>
          </a:bodyPr>
          <a:lstStyle/>
          <a:p>
            <a:pPr algn="ctr"/>
            <a:r>
              <a:rPr lang="el-GR" sz="1400" b="1" dirty="0">
                <a:latin typeface="Calibri" panose="020F0502020204030204" pitchFamily="34" charset="0"/>
                <a:ea typeface="Calibri" panose="020F0502020204030204" pitchFamily="34" charset="0"/>
                <a:cs typeface="Times New Roman" panose="02020603050405020304" pitchFamily="18" charset="0"/>
              </a:rPr>
              <a:t>Μέση απόκλιση ανά κύκλο της Ελλάδας από τον μέσο όρο του ΟΟΣΑ για την περίοδο 2009-2022 και 2022-25 (σε μονάδες επίδοσης </a:t>
            </a:r>
            <a:r>
              <a:rPr lang="en-US" sz="1400" b="1" dirty="0">
                <a:latin typeface="Calibri" panose="020F0502020204030204" pitchFamily="34" charset="0"/>
                <a:ea typeface="Calibri" panose="020F0502020204030204" pitchFamily="34" charset="0"/>
                <a:cs typeface="Times New Roman" panose="02020603050405020304" pitchFamily="18" charset="0"/>
              </a:rPr>
              <a:t>PISA</a:t>
            </a:r>
            <a:r>
              <a:rPr lang="el-GR" sz="1400" b="1" dirty="0">
                <a:latin typeface="Calibri" panose="020F0502020204030204" pitchFamily="34" charset="0"/>
                <a:ea typeface="Calibri" panose="020F0502020204030204" pitchFamily="34" charset="0"/>
                <a:cs typeface="Times New Roman" panose="02020603050405020304" pitchFamily="18" charset="0"/>
              </a:rPr>
              <a:t>)</a:t>
            </a:r>
            <a:endParaRPr lang="el-GR" sz="1400" dirty="0"/>
          </a:p>
        </p:txBody>
      </p:sp>
    </p:spTree>
    <p:extLst>
      <p:ext uri="{BB962C8B-B14F-4D97-AF65-F5344CB8AC3E}">
        <p14:creationId xmlns:p14="http://schemas.microsoft.com/office/powerpoint/2010/main" val="373513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2265-48B5-4F56-AA73-E3CC56FEC3E5}"/>
              </a:ext>
            </a:extLst>
          </p:cNvPr>
          <p:cNvSpPr>
            <a:spLocks noGrp="1"/>
          </p:cNvSpPr>
          <p:nvPr>
            <p:ph type="title"/>
          </p:nvPr>
        </p:nvSpPr>
        <p:spPr/>
        <p:txBody>
          <a:bodyPr>
            <a:normAutofit/>
          </a:bodyPr>
          <a:lstStyle/>
          <a:p>
            <a:r>
              <a:rPr lang="el-GR" dirty="0">
                <a:latin typeface="Arial Narrow" panose="020B0606020202030204" pitchFamily="34" charset="0"/>
              </a:rPr>
              <a:t>Οι επιδόσεις των μαθητών στην Ελλάδα</a:t>
            </a:r>
            <a:endParaRPr lang="en-US" dirty="0">
              <a:latin typeface="Arial Narrow" panose="020B0606020202030204" pitchFamily="34" charset="0"/>
            </a:endParaRPr>
          </a:p>
        </p:txBody>
      </p:sp>
      <p:sp>
        <p:nvSpPr>
          <p:cNvPr id="3" name="Text Placeholder 2">
            <a:extLst>
              <a:ext uri="{FF2B5EF4-FFF2-40B4-BE49-F238E27FC236}">
                <a16:creationId xmlns:a16="http://schemas.microsoft.com/office/drawing/2014/main" id="{01607CE6-E347-4D53-9F41-9B0A9109EE2D}"/>
              </a:ext>
            </a:extLst>
          </p:cNvPr>
          <p:cNvSpPr>
            <a:spLocks noGrp="1"/>
          </p:cNvSpPr>
          <p:nvPr>
            <p:ph type="body" sz="quarter" idx="10"/>
          </p:nvPr>
        </p:nvSpPr>
        <p:spPr>
          <a:xfrm>
            <a:off x="0" y="907680"/>
            <a:ext cx="8818922" cy="4235820"/>
          </a:xfrm>
        </p:spPr>
        <p:txBody>
          <a:bodyPr>
            <a:normAutofit fontScale="77500" lnSpcReduction="20000"/>
          </a:bodyPr>
          <a:lstStyle/>
          <a:p>
            <a:r>
              <a:rPr lang="el-GR" sz="2000" dirty="0"/>
              <a:t>Η Ελλάδα </a:t>
            </a:r>
            <a:r>
              <a:rPr lang="el-GR" sz="2000" b="1" dirty="0"/>
              <a:t>είχε μικρότερη πτώση και στα τρία αντικείμενα από χώρες πολύ πιο ισχυρές οικονομικά και με εκπαιδευτικά συστήματα πολύ πιο προηγμένα </a:t>
            </a:r>
            <a:r>
              <a:rPr lang="el-GR" sz="2000" dirty="0"/>
              <a:t>σύμφωνα με τη διαχρονική τους κατάταξη στην έρευνα PISA. </a:t>
            </a:r>
          </a:p>
          <a:p>
            <a:pPr marL="0" indent="0">
              <a:buNone/>
            </a:pPr>
            <a:endParaRPr lang="el-GR" sz="2000" dirty="0"/>
          </a:p>
          <a:p>
            <a:r>
              <a:rPr lang="el-GR" sz="2000" dirty="0"/>
              <a:t>Για παράδειγμα </a:t>
            </a:r>
            <a:r>
              <a:rPr lang="el-GR" sz="2000" b="1" dirty="0"/>
              <a:t>στις Φ.Ε</a:t>
            </a:r>
            <a:r>
              <a:rPr lang="el-GR" sz="2000" dirty="0"/>
              <a:t>. </a:t>
            </a:r>
            <a:r>
              <a:rPr lang="el-GR" sz="2000" b="1" dirty="0"/>
              <a:t>η Ελλάδα σημείωσε μικρότερη πτώση </a:t>
            </a:r>
            <a:r>
              <a:rPr lang="el-GR" sz="2000" dirty="0"/>
              <a:t>(-7) από το </a:t>
            </a:r>
            <a:r>
              <a:rPr lang="el-GR" sz="2000" b="1" dirty="0"/>
              <a:t>Χονγκ-Κόνγκ</a:t>
            </a:r>
            <a:r>
              <a:rPr lang="el-GR" sz="2000" dirty="0"/>
              <a:t> (-25), τη </a:t>
            </a:r>
            <a:r>
              <a:rPr lang="el-GR" sz="2000" b="1" dirty="0"/>
              <a:t>Λετονία</a:t>
            </a:r>
            <a:r>
              <a:rPr lang="el-GR" sz="2000" dirty="0"/>
              <a:t> (-25), το </a:t>
            </a:r>
            <a:r>
              <a:rPr lang="el-GR" sz="2000" b="1" dirty="0"/>
              <a:t>Ισραήλ</a:t>
            </a:r>
            <a:r>
              <a:rPr lang="el-GR" sz="2000" dirty="0"/>
              <a:t> (-23), τη </a:t>
            </a:r>
            <a:r>
              <a:rPr lang="el-GR" sz="2000" b="1" dirty="0"/>
              <a:t>Δανία</a:t>
            </a:r>
            <a:r>
              <a:rPr lang="el-GR" sz="2000" dirty="0"/>
              <a:t> (-16), τη </a:t>
            </a:r>
            <a:r>
              <a:rPr lang="el-GR" sz="2000" b="1" dirty="0"/>
              <a:t>Σλοβενία</a:t>
            </a:r>
            <a:r>
              <a:rPr lang="el-GR" sz="2000" dirty="0"/>
              <a:t> (-16), τη </a:t>
            </a:r>
            <a:r>
              <a:rPr lang="el-GR" sz="2000" b="1" dirty="0"/>
              <a:t>Μάλτα</a:t>
            </a:r>
            <a:r>
              <a:rPr lang="el-GR" sz="2000" dirty="0"/>
              <a:t> (-13), την </a:t>
            </a:r>
            <a:r>
              <a:rPr lang="el-GR" sz="2000" b="1" dirty="0"/>
              <a:t>Ιαπωνία </a:t>
            </a:r>
            <a:r>
              <a:rPr lang="el-GR" sz="2000" dirty="0"/>
              <a:t>(-9), τη </a:t>
            </a:r>
            <a:r>
              <a:rPr lang="el-GR" sz="2000" b="1" dirty="0"/>
              <a:t>Σουηδία</a:t>
            </a:r>
            <a:r>
              <a:rPr lang="el-GR" sz="2000" dirty="0"/>
              <a:t> (-</a:t>
            </a:r>
            <a:r>
              <a:rPr lang="en-US" sz="2000" dirty="0"/>
              <a:t>8</a:t>
            </a:r>
            <a:r>
              <a:rPr lang="el-GR" sz="2000" dirty="0"/>
              <a:t>), τη </a:t>
            </a:r>
            <a:r>
              <a:rPr lang="el-GR" sz="2000" b="1" dirty="0"/>
              <a:t>Νορβηγία</a:t>
            </a:r>
            <a:r>
              <a:rPr lang="el-GR" sz="2000" dirty="0"/>
              <a:t> (-8).  Είχε δε </a:t>
            </a:r>
            <a:r>
              <a:rPr lang="el-GR" sz="2000" b="1" dirty="0"/>
              <a:t>παραπλήσια πτώση</a:t>
            </a:r>
            <a:r>
              <a:rPr lang="el-GR" sz="2000" dirty="0"/>
              <a:t> με την </a:t>
            </a:r>
            <a:r>
              <a:rPr lang="el-GR" sz="2000" b="1" dirty="0"/>
              <a:t>Ισπανία</a:t>
            </a:r>
            <a:r>
              <a:rPr lang="el-GR" sz="2000" dirty="0"/>
              <a:t> (-7), τη </a:t>
            </a:r>
            <a:r>
              <a:rPr lang="el-GR" sz="2000" b="1" dirty="0"/>
              <a:t>Φινλανδία</a:t>
            </a:r>
            <a:r>
              <a:rPr lang="el-GR" sz="2000" dirty="0"/>
              <a:t> (-7)</a:t>
            </a:r>
            <a:r>
              <a:rPr lang="en-US" sz="2000" dirty="0"/>
              <a:t>, </a:t>
            </a:r>
            <a:r>
              <a:rPr lang="el-GR" sz="2000" dirty="0"/>
              <a:t>την </a:t>
            </a:r>
            <a:r>
              <a:rPr lang="el-GR" sz="2000" b="1" dirty="0"/>
              <a:t>Τσεχία</a:t>
            </a:r>
            <a:r>
              <a:rPr lang="el-GR" sz="2000" dirty="0"/>
              <a:t> (-7) και τη </a:t>
            </a:r>
            <a:r>
              <a:rPr lang="el-GR" sz="2000" b="1" dirty="0"/>
              <a:t>Γερμανία</a:t>
            </a:r>
            <a:r>
              <a:rPr lang="el-GR" sz="2000" dirty="0"/>
              <a:t> (-7).</a:t>
            </a:r>
          </a:p>
          <a:p>
            <a:endParaRPr lang="el-GR" sz="2000" dirty="0"/>
          </a:p>
          <a:p>
            <a:r>
              <a:rPr lang="el-GR" sz="2000" dirty="0"/>
              <a:t>Αντιστοίχως, </a:t>
            </a:r>
            <a:r>
              <a:rPr lang="el-GR" sz="2000" b="1" dirty="0"/>
              <a:t>σημείωσε μικρότερη πτώση στην Κατανόηση Κειμένου </a:t>
            </a:r>
            <a:r>
              <a:rPr lang="el-GR" sz="2000" dirty="0"/>
              <a:t>(-1</a:t>
            </a:r>
            <a:r>
              <a:rPr lang="en-US" sz="2000" dirty="0"/>
              <a:t>6</a:t>
            </a:r>
            <a:r>
              <a:rPr lang="el-GR" sz="2000" dirty="0"/>
              <a:t>) από τη </a:t>
            </a:r>
            <a:r>
              <a:rPr lang="el-GR" sz="2000" b="1" dirty="0"/>
              <a:t>Λετονία</a:t>
            </a:r>
            <a:r>
              <a:rPr lang="el-GR" sz="2000" dirty="0"/>
              <a:t> (-45), το </a:t>
            </a:r>
            <a:r>
              <a:rPr lang="el-GR" sz="2000" b="1" dirty="0"/>
              <a:t>Ισραήλ </a:t>
            </a:r>
            <a:r>
              <a:rPr lang="el-GR" sz="2000" dirty="0"/>
              <a:t>(-38), τη </a:t>
            </a:r>
            <a:r>
              <a:rPr lang="el-GR" sz="2000" b="1" dirty="0"/>
              <a:t>Μάλτα</a:t>
            </a:r>
            <a:r>
              <a:rPr lang="el-GR" sz="2000" dirty="0"/>
              <a:t> (-31), τη </a:t>
            </a:r>
            <a:r>
              <a:rPr lang="el-GR" sz="2000" b="1" dirty="0"/>
              <a:t>Δανία</a:t>
            </a:r>
            <a:r>
              <a:rPr lang="el-GR" sz="2000" dirty="0"/>
              <a:t> (-29), τη </a:t>
            </a:r>
            <a:r>
              <a:rPr lang="el-GR" sz="2000" b="1" dirty="0"/>
              <a:t>Νορβηγία</a:t>
            </a:r>
            <a:r>
              <a:rPr lang="el-GR" sz="2000" dirty="0"/>
              <a:t> (-24), τη </a:t>
            </a:r>
            <a:r>
              <a:rPr lang="el-GR" sz="2000" b="1" dirty="0"/>
              <a:t>Σλοβενία </a:t>
            </a:r>
            <a:r>
              <a:rPr lang="el-GR" sz="2000" dirty="0"/>
              <a:t>(-24), την </a:t>
            </a:r>
            <a:r>
              <a:rPr lang="el-GR" sz="2000" b="1" dirty="0"/>
              <a:t>Ισπανία</a:t>
            </a:r>
            <a:r>
              <a:rPr lang="el-GR" sz="2000" dirty="0"/>
              <a:t> (-23), την </a:t>
            </a:r>
            <a:r>
              <a:rPr lang="el-GR" sz="2000" b="1" dirty="0"/>
              <a:t>Κροατία</a:t>
            </a:r>
            <a:r>
              <a:rPr lang="el-GR" sz="2000" dirty="0"/>
              <a:t> (-22), τη </a:t>
            </a:r>
            <a:r>
              <a:rPr lang="el-GR" sz="2000" b="1" dirty="0"/>
              <a:t>Σουηδία</a:t>
            </a:r>
            <a:r>
              <a:rPr lang="el-GR" sz="2000" dirty="0"/>
              <a:t> (-21), την </a:t>
            </a:r>
            <a:r>
              <a:rPr lang="el-GR" sz="2000" b="1" dirty="0"/>
              <a:t>Ουγγαρία</a:t>
            </a:r>
            <a:r>
              <a:rPr lang="el-GR" sz="2000" dirty="0"/>
              <a:t> (-21), το </a:t>
            </a:r>
            <a:r>
              <a:rPr lang="el-GR" sz="2000" b="1" dirty="0"/>
              <a:t>Χόνγκ-Κόνγκ</a:t>
            </a:r>
            <a:r>
              <a:rPr lang="el-GR" sz="2000" dirty="0"/>
              <a:t> (-2</a:t>
            </a:r>
            <a:r>
              <a:rPr lang="en-US" sz="2000" dirty="0"/>
              <a:t>0</a:t>
            </a:r>
            <a:r>
              <a:rPr lang="el-GR" sz="2000" dirty="0"/>
              <a:t>), την </a:t>
            </a:r>
            <a:r>
              <a:rPr lang="el-GR" sz="2000" b="1" dirty="0"/>
              <a:t>Τσεχία</a:t>
            </a:r>
            <a:r>
              <a:rPr lang="el-GR" sz="2000" dirty="0"/>
              <a:t> (-20), την </a:t>
            </a:r>
            <a:r>
              <a:rPr lang="el-GR" sz="2000" b="1" dirty="0"/>
              <a:t>Ολλανδία</a:t>
            </a:r>
            <a:r>
              <a:rPr lang="el-GR" sz="2000" dirty="0"/>
              <a:t> (-18), τη </a:t>
            </a:r>
            <a:r>
              <a:rPr lang="el-GR" sz="2000" b="1" dirty="0"/>
              <a:t>Γαλλία</a:t>
            </a:r>
            <a:r>
              <a:rPr lang="el-GR" sz="2000" dirty="0"/>
              <a:t> (-18), και τον </a:t>
            </a:r>
            <a:r>
              <a:rPr lang="el-GR" sz="2000" b="1" dirty="0"/>
              <a:t>Καναδά</a:t>
            </a:r>
            <a:r>
              <a:rPr lang="el-GR" sz="2000" dirty="0"/>
              <a:t> (-17). Είχε δε </a:t>
            </a:r>
            <a:r>
              <a:rPr lang="el-GR" sz="2000" b="1" dirty="0"/>
              <a:t>παραπλήσια πτώση </a:t>
            </a:r>
            <a:r>
              <a:rPr lang="el-GR" sz="2000" dirty="0"/>
              <a:t>με τη </a:t>
            </a:r>
            <a:r>
              <a:rPr lang="el-GR" sz="2000" b="1" dirty="0"/>
              <a:t>Φινλανδία</a:t>
            </a:r>
            <a:r>
              <a:rPr lang="el-GR" sz="2000" dirty="0"/>
              <a:t> (-16), την </a:t>
            </a:r>
            <a:r>
              <a:rPr lang="el-GR" sz="2000" b="1" dirty="0"/>
              <a:t>Ιρλανδία</a:t>
            </a:r>
            <a:r>
              <a:rPr lang="el-GR" sz="2000" dirty="0"/>
              <a:t> (-16), τη </a:t>
            </a:r>
            <a:r>
              <a:rPr lang="el-GR" sz="2000" b="1" dirty="0"/>
              <a:t>Ρουμανία</a:t>
            </a:r>
            <a:r>
              <a:rPr lang="el-GR" sz="2000" dirty="0"/>
              <a:t> (-16), τη </a:t>
            </a:r>
            <a:r>
              <a:rPr lang="el-GR" sz="2000" b="1" dirty="0"/>
              <a:t>Γερμανία</a:t>
            </a:r>
            <a:r>
              <a:rPr lang="el-GR" sz="2000" dirty="0"/>
              <a:t> (-1</a:t>
            </a:r>
            <a:r>
              <a:rPr lang="en-US" sz="2000" dirty="0"/>
              <a:t>5</a:t>
            </a:r>
            <a:r>
              <a:rPr lang="el-GR" sz="2000" dirty="0"/>
              <a:t>), την </a:t>
            </a:r>
            <a:r>
              <a:rPr lang="el-GR" sz="2000" b="1" dirty="0"/>
              <a:t>Πορτογαλία</a:t>
            </a:r>
            <a:r>
              <a:rPr lang="el-GR" sz="2000" dirty="0"/>
              <a:t> (-15), τις </a:t>
            </a:r>
            <a:r>
              <a:rPr lang="el-GR" sz="2000" b="1" dirty="0"/>
              <a:t>ΗΠΑ</a:t>
            </a:r>
            <a:r>
              <a:rPr lang="el-GR" sz="2000" dirty="0"/>
              <a:t> (15), και την </a:t>
            </a:r>
            <a:r>
              <a:rPr lang="el-GR" sz="2000" b="1" dirty="0"/>
              <a:t>Κορέα</a:t>
            </a:r>
            <a:r>
              <a:rPr lang="el-GR" sz="2000" dirty="0"/>
              <a:t> (-15). </a:t>
            </a:r>
          </a:p>
          <a:p>
            <a:endParaRPr lang="el-GR" sz="2000" dirty="0"/>
          </a:p>
          <a:p>
            <a:r>
              <a:rPr lang="el-GR" sz="2000" dirty="0"/>
              <a:t>Τέλος, στα </a:t>
            </a:r>
            <a:r>
              <a:rPr lang="el-GR" sz="2000" b="1" dirty="0"/>
              <a:t>Μαθηματικά</a:t>
            </a:r>
            <a:r>
              <a:rPr lang="el-GR" sz="2000" dirty="0"/>
              <a:t>  </a:t>
            </a:r>
            <a:r>
              <a:rPr lang="el-GR" sz="2000" b="1" dirty="0"/>
              <a:t>σημείωσε μικρότερη πτώση </a:t>
            </a:r>
            <a:r>
              <a:rPr lang="el-GR" sz="2000" dirty="0"/>
              <a:t>(-6) από τη </a:t>
            </a:r>
            <a:r>
              <a:rPr lang="el-GR" sz="2000" b="1" dirty="0"/>
              <a:t>Μάλτα</a:t>
            </a:r>
            <a:r>
              <a:rPr lang="el-GR" sz="2000" dirty="0"/>
              <a:t> (-27), το </a:t>
            </a:r>
            <a:r>
              <a:rPr lang="el-GR" sz="2000" b="1" dirty="0"/>
              <a:t>Ισραήλ</a:t>
            </a:r>
            <a:r>
              <a:rPr lang="el-GR" sz="2000" dirty="0"/>
              <a:t> (-25), τη </a:t>
            </a:r>
            <a:r>
              <a:rPr lang="el-GR" sz="2000" b="1" dirty="0"/>
              <a:t>Σλοβενία</a:t>
            </a:r>
            <a:r>
              <a:rPr lang="el-GR" sz="2000" dirty="0"/>
              <a:t> (-25), τη </a:t>
            </a:r>
            <a:r>
              <a:rPr lang="el-GR" sz="2000" b="1" dirty="0"/>
              <a:t>Λετονία</a:t>
            </a:r>
            <a:r>
              <a:rPr lang="el-GR" sz="2000" dirty="0"/>
              <a:t> (-23), το </a:t>
            </a:r>
            <a:r>
              <a:rPr lang="el-GR" sz="2000" b="1" dirty="0"/>
              <a:t>Χόνγκ-Κόνγκ</a:t>
            </a:r>
            <a:r>
              <a:rPr lang="el-GR" sz="2000" dirty="0"/>
              <a:t> (-19), τη </a:t>
            </a:r>
            <a:r>
              <a:rPr lang="el-GR" sz="2000" b="1" dirty="0"/>
              <a:t>Δανία</a:t>
            </a:r>
            <a:r>
              <a:rPr lang="el-GR" sz="2000" dirty="0"/>
              <a:t> (-19), τη </a:t>
            </a:r>
            <a:r>
              <a:rPr lang="el-GR" sz="2000" b="1" dirty="0"/>
              <a:t>Σουηδία</a:t>
            </a:r>
            <a:r>
              <a:rPr lang="el-GR" sz="2000" dirty="0"/>
              <a:t> (-</a:t>
            </a:r>
            <a:r>
              <a:rPr lang="en-US" sz="2000" dirty="0"/>
              <a:t>18</a:t>
            </a:r>
            <a:r>
              <a:rPr lang="el-GR" sz="2000" dirty="0"/>
              <a:t>), τη </a:t>
            </a:r>
            <a:r>
              <a:rPr lang="el-GR" sz="2000" b="1" dirty="0"/>
              <a:t>Νορβηγία </a:t>
            </a:r>
            <a:r>
              <a:rPr lang="el-GR" sz="2000" dirty="0"/>
              <a:t>(-17), τη </a:t>
            </a:r>
            <a:r>
              <a:rPr lang="el-GR" sz="2000" b="1" dirty="0"/>
              <a:t>Γαλλία </a:t>
            </a:r>
            <a:r>
              <a:rPr lang="el-GR" sz="2000" dirty="0"/>
              <a:t>(-16), την </a:t>
            </a:r>
            <a:r>
              <a:rPr lang="el-GR" sz="2000" b="1" dirty="0"/>
              <a:t>Ισπανία </a:t>
            </a:r>
            <a:r>
              <a:rPr lang="el-GR" sz="2000" dirty="0"/>
              <a:t>(-16), τη </a:t>
            </a:r>
            <a:r>
              <a:rPr lang="el-GR" sz="2000" b="1" dirty="0"/>
              <a:t>Φινλανδία</a:t>
            </a:r>
            <a:r>
              <a:rPr lang="el-GR" sz="2000" dirty="0"/>
              <a:t> (-1</a:t>
            </a:r>
            <a:r>
              <a:rPr lang="en-US" sz="2000" dirty="0"/>
              <a:t>5</a:t>
            </a:r>
            <a:r>
              <a:rPr lang="el-GR" sz="2000" dirty="0"/>
              <a:t>), την </a:t>
            </a:r>
            <a:r>
              <a:rPr lang="el-GR" sz="2000" b="1" dirty="0"/>
              <a:t>Ουγγαρία</a:t>
            </a:r>
            <a:r>
              <a:rPr lang="el-GR" sz="2000" dirty="0"/>
              <a:t> (-13), την </a:t>
            </a:r>
            <a:r>
              <a:rPr lang="el-GR" sz="2000" b="1" dirty="0"/>
              <a:t>Ιρλανδία</a:t>
            </a:r>
            <a:r>
              <a:rPr lang="el-GR" sz="2000" dirty="0"/>
              <a:t> (-12), το </a:t>
            </a:r>
            <a:r>
              <a:rPr lang="el-GR" sz="2000" b="1" dirty="0"/>
              <a:t>Βέλγιο</a:t>
            </a:r>
            <a:r>
              <a:rPr lang="el-GR" sz="2000" dirty="0"/>
              <a:t> (-12), τον </a:t>
            </a:r>
            <a:r>
              <a:rPr lang="el-GR" sz="2000" b="1" dirty="0"/>
              <a:t>Καναδά</a:t>
            </a:r>
            <a:r>
              <a:rPr lang="el-GR" sz="2000" dirty="0"/>
              <a:t> (-12), την </a:t>
            </a:r>
            <a:r>
              <a:rPr lang="el-GR" sz="2000" b="1" dirty="0"/>
              <a:t>Πορτογαλία</a:t>
            </a:r>
            <a:r>
              <a:rPr lang="el-GR" sz="2000" dirty="0"/>
              <a:t> (-12), τη </a:t>
            </a:r>
            <a:r>
              <a:rPr lang="el-GR" sz="2000" b="1" dirty="0"/>
              <a:t>Σιγκαπούρη</a:t>
            </a:r>
            <a:r>
              <a:rPr lang="el-GR" sz="2000" dirty="0"/>
              <a:t> (-12), τη </a:t>
            </a:r>
            <a:r>
              <a:rPr lang="el-GR" sz="2000" b="1" dirty="0"/>
              <a:t>Γερμανία</a:t>
            </a:r>
            <a:r>
              <a:rPr lang="el-GR" sz="2000" dirty="0"/>
              <a:t> (-1</a:t>
            </a:r>
            <a:r>
              <a:rPr lang="en-US" sz="2000" dirty="0"/>
              <a:t>1</a:t>
            </a:r>
            <a:r>
              <a:rPr lang="el-GR" sz="2000" dirty="0"/>
              <a:t>), την </a:t>
            </a:r>
            <a:r>
              <a:rPr lang="el-GR" sz="2000" b="1" dirty="0"/>
              <a:t>Ιαπωνία </a:t>
            </a:r>
            <a:r>
              <a:rPr lang="el-GR" sz="2000" dirty="0"/>
              <a:t>(-10), την </a:t>
            </a:r>
            <a:r>
              <a:rPr lang="el-GR" sz="2000" b="1" dirty="0"/>
              <a:t>Αυστρία</a:t>
            </a:r>
            <a:r>
              <a:rPr lang="el-GR" sz="2000" dirty="0"/>
              <a:t> (10), την </a:t>
            </a:r>
            <a:r>
              <a:rPr lang="el-GR" sz="2000" b="1" dirty="0"/>
              <a:t>Αυστραλία </a:t>
            </a:r>
            <a:r>
              <a:rPr lang="el-GR" sz="2000" dirty="0"/>
              <a:t>(-1</a:t>
            </a:r>
            <a:r>
              <a:rPr lang="en-US" sz="2000" dirty="0"/>
              <a:t>0</a:t>
            </a:r>
            <a:r>
              <a:rPr lang="el-GR" sz="2000" dirty="0"/>
              <a:t>), την </a:t>
            </a:r>
            <a:r>
              <a:rPr lang="el-GR" sz="2000" b="1" dirty="0"/>
              <a:t>Ολλανδία</a:t>
            </a:r>
            <a:r>
              <a:rPr lang="el-GR" sz="2000" dirty="0"/>
              <a:t> (-10), την </a:t>
            </a:r>
            <a:r>
              <a:rPr lang="el-GR" sz="2000" b="1" dirty="0"/>
              <a:t>Τσεχία</a:t>
            </a:r>
            <a:r>
              <a:rPr lang="el-GR" sz="2000" dirty="0"/>
              <a:t> (-10), το </a:t>
            </a:r>
            <a:r>
              <a:rPr lang="el-GR" sz="2000" b="1" dirty="0"/>
              <a:t>Βέλγιο</a:t>
            </a:r>
            <a:r>
              <a:rPr lang="el-GR" sz="2000" dirty="0"/>
              <a:t> (-10), την </a:t>
            </a:r>
            <a:r>
              <a:rPr lang="el-GR" sz="2000" b="1" dirty="0"/>
              <a:t>Ελβετία</a:t>
            </a:r>
            <a:r>
              <a:rPr lang="el-GR" sz="2000" dirty="0"/>
              <a:t> (-9), την </a:t>
            </a:r>
            <a:r>
              <a:rPr lang="el-GR" sz="2000" b="1" dirty="0"/>
              <a:t>Ολλανδία</a:t>
            </a:r>
            <a:r>
              <a:rPr lang="el-GR" sz="2000" dirty="0"/>
              <a:t> (-9) και την </a:t>
            </a:r>
            <a:r>
              <a:rPr lang="el-GR" sz="2000" b="1" dirty="0"/>
              <a:t>Κροατία</a:t>
            </a:r>
            <a:r>
              <a:rPr lang="el-GR" sz="2000" dirty="0"/>
              <a:t> (-8). </a:t>
            </a:r>
            <a:endParaRPr lang="en-US" sz="2000" dirty="0"/>
          </a:p>
        </p:txBody>
      </p:sp>
    </p:spTree>
    <p:extLst>
      <p:ext uri="{BB962C8B-B14F-4D97-AF65-F5344CB8AC3E}">
        <p14:creationId xmlns:p14="http://schemas.microsoft.com/office/powerpoint/2010/main" val="20419786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2265-48B5-4F56-AA73-E3CC56FEC3E5}"/>
              </a:ext>
            </a:extLst>
          </p:cNvPr>
          <p:cNvSpPr>
            <a:spLocks noGrp="1"/>
          </p:cNvSpPr>
          <p:nvPr>
            <p:ph type="title"/>
          </p:nvPr>
        </p:nvSpPr>
        <p:spPr/>
        <p:txBody>
          <a:bodyPr>
            <a:normAutofit/>
          </a:bodyPr>
          <a:lstStyle/>
          <a:p>
            <a:r>
              <a:rPr lang="el-GR" dirty="0">
                <a:latin typeface="Arial Narrow" panose="020B0606020202030204" pitchFamily="34" charset="0"/>
              </a:rPr>
              <a:t>Οι επιδόσεις των μαθητών/τριών στην Ελλάδα</a:t>
            </a:r>
            <a:endParaRPr lang="en-US" dirty="0">
              <a:latin typeface="Arial Narrow" panose="020B0606020202030204" pitchFamily="34" charset="0"/>
            </a:endParaRPr>
          </a:p>
        </p:txBody>
      </p:sp>
      <p:sp>
        <p:nvSpPr>
          <p:cNvPr id="3" name="Text Placeholder 2">
            <a:extLst>
              <a:ext uri="{FF2B5EF4-FFF2-40B4-BE49-F238E27FC236}">
                <a16:creationId xmlns:a16="http://schemas.microsoft.com/office/drawing/2014/main" id="{01607CE6-E347-4D53-9F41-9B0A9109EE2D}"/>
              </a:ext>
            </a:extLst>
          </p:cNvPr>
          <p:cNvSpPr>
            <a:spLocks noGrp="1"/>
          </p:cNvSpPr>
          <p:nvPr>
            <p:ph type="body" sz="quarter" idx="10"/>
          </p:nvPr>
        </p:nvSpPr>
        <p:spPr>
          <a:xfrm>
            <a:off x="300639" y="1082765"/>
            <a:ext cx="8543816" cy="3814384"/>
          </a:xfrm>
        </p:spPr>
        <p:txBody>
          <a:bodyPr>
            <a:normAutofit/>
          </a:bodyPr>
          <a:lstStyle/>
          <a:p>
            <a:r>
              <a:rPr lang="el-GR" sz="2000" dirty="0"/>
              <a:t>Σε επίπεδο σχετικής κατάταξης η χώρα </a:t>
            </a:r>
            <a:r>
              <a:rPr lang="el-GR" sz="2000" b="1" dirty="0"/>
              <a:t>παρέμεινε στην ίδια θέση στις Φ.Ε</a:t>
            </a:r>
            <a:r>
              <a:rPr lang="el-GR" sz="2000" dirty="0"/>
              <a:t>., </a:t>
            </a:r>
            <a:r>
              <a:rPr lang="el-GR" sz="2000" b="1" dirty="0"/>
              <a:t>βελτίωσε ελαφρώς τη σχετική της θέση στην Κατανόηση Κειμένου</a:t>
            </a:r>
            <a:r>
              <a:rPr lang="el-GR" sz="2000" dirty="0"/>
              <a:t> (κατά 4,2%) </a:t>
            </a:r>
            <a:r>
              <a:rPr lang="el-GR" sz="2000" b="1" dirty="0"/>
              <a:t>και στα Μαθηματικά</a:t>
            </a:r>
            <a:r>
              <a:rPr lang="el-GR" sz="2000" dirty="0"/>
              <a:t> (κατά 4,8%).</a:t>
            </a:r>
          </a:p>
          <a:p>
            <a:endParaRPr lang="el-GR" sz="2000" dirty="0"/>
          </a:p>
          <a:p>
            <a:r>
              <a:rPr lang="el-GR" sz="2000" dirty="0"/>
              <a:t>Στην Ε.Ε.27 ξεπερνάει σε επιδόσεις την Κύπρο, τη Βουλγαρία και τη Ρουμανία (</a:t>
            </a:r>
            <a:r>
              <a:rPr lang="el-GR" sz="2000" dirty="0" err="1"/>
              <a:t>κατατασόμενη</a:t>
            </a:r>
            <a:r>
              <a:rPr lang="el-GR" sz="2000" dirty="0"/>
              <a:t> 23</a:t>
            </a:r>
            <a:r>
              <a:rPr lang="el-GR" sz="2000" baseline="30000" dirty="0"/>
              <a:t>η</a:t>
            </a:r>
            <a:r>
              <a:rPr lang="el-GR" sz="2000" dirty="0"/>
              <a:t>).</a:t>
            </a:r>
          </a:p>
          <a:p>
            <a:endParaRPr lang="en-US" sz="2000" dirty="0"/>
          </a:p>
        </p:txBody>
      </p:sp>
    </p:spTree>
    <p:extLst>
      <p:ext uri="{BB962C8B-B14F-4D97-AF65-F5344CB8AC3E}">
        <p14:creationId xmlns:p14="http://schemas.microsoft.com/office/powerpoint/2010/main" val="15674400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2265-48B5-4F56-AA73-E3CC56FEC3E5}"/>
              </a:ext>
            </a:extLst>
          </p:cNvPr>
          <p:cNvSpPr>
            <a:spLocks noGrp="1"/>
          </p:cNvSpPr>
          <p:nvPr>
            <p:ph type="title"/>
          </p:nvPr>
        </p:nvSpPr>
        <p:spPr/>
        <p:txBody>
          <a:bodyPr>
            <a:normAutofit/>
          </a:bodyPr>
          <a:lstStyle/>
          <a:p>
            <a:r>
              <a:rPr lang="el-GR" dirty="0">
                <a:latin typeface="Arial Narrow" panose="020B0606020202030204" pitchFamily="34" charset="0"/>
              </a:rPr>
              <a:t>Οι επιδόσεις των μαθητών/τριών στην Ελλάδα</a:t>
            </a:r>
            <a:endParaRPr lang="en-US" dirty="0">
              <a:latin typeface="Arial Narrow" panose="020B0606020202030204" pitchFamily="34" charset="0"/>
            </a:endParaRPr>
          </a:p>
        </p:txBody>
      </p:sp>
      <p:sp>
        <p:nvSpPr>
          <p:cNvPr id="3" name="Text Placeholder 2">
            <a:extLst>
              <a:ext uri="{FF2B5EF4-FFF2-40B4-BE49-F238E27FC236}">
                <a16:creationId xmlns:a16="http://schemas.microsoft.com/office/drawing/2014/main" id="{01607CE6-E347-4D53-9F41-9B0A9109EE2D}"/>
              </a:ext>
            </a:extLst>
          </p:cNvPr>
          <p:cNvSpPr>
            <a:spLocks noGrp="1"/>
          </p:cNvSpPr>
          <p:nvPr>
            <p:ph type="body" sz="quarter" idx="10"/>
          </p:nvPr>
        </p:nvSpPr>
        <p:spPr>
          <a:xfrm>
            <a:off x="300639" y="1082765"/>
            <a:ext cx="8433458" cy="3814384"/>
          </a:xfrm>
        </p:spPr>
        <p:txBody>
          <a:bodyPr>
            <a:normAutofit/>
          </a:bodyPr>
          <a:lstStyle/>
          <a:p>
            <a:r>
              <a:rPr lang="el-GR" sz="2400" dirty="0"/>
              <a:t>Αναφορικά με το αντικείμενο της </a:t>
            </a:r>
            <a:r>
              <a:rPr lang="el-GR" sz="2400" b="1" dirty="0"/>
              <a:t>Επίλυσης Προβλημάτων σε Ψηφιακά Περιβάλλοντα</a:t>
            </a:r>
            <a:r>
              <a:rPr lang="el-GR" sz="2400" dirty="0"/>
              <a:t>, το οποίο εξετάστηκε για πρώτη φορά το 2025, οι μαθητές στην Ελλάδα είχαν μέση επίδοση 461 έναντι 500 μονάδων κατά μέσο όρο στον ΟΟΣΑ, καταλαμβάνοντας την </a:t>
            </a:r>
            <a:r>
              <a:rPr lang="el-GR" sz="2400" b="1" dirty="0"/>
              <a:t>47η θέση </a:t>
            </a:r>
            <a:r>
              <a:rPr lang="el-GR" sz="2400" dirty="0"/>
              <a:t>ανάμεσα σε 91 χώρες.</a:t>
            </a:r>
            <a:endParaRPr lang="en-US" sz="2400" dirty="0"/>
          </a:p>
        </p:txBody>
      </p:sp>
    </p:spTree>
    <p:extLst>
      <p:ext uri="{BB962C8B-B14F-4D97-AF65-F5344CB8AC3E}">
        <p14:creationId xmlns:p14="http://schemas.microsoft.com/office/powerpoint/2010/main" val="1010395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2265-48B5-4F56-AA73-E3CC56FEC3E5}"/>
              </a:ext>
            </a:extLst>
          </p:cNvPr>
          <p:cNvSpPr>
            <a:spLocks noGrp="1"/>
          </p:cNvSpPr>
          <p:nvPr>
            <p:ph type="title"/>
          </p:nvPr>
        </p:nvSpPr>
        <p:spPr/>
        <p:txBody>
          <a:bodyPr>
            <a:normAutofit/>
          </a:bodyPr>
          <a:lstStyle/>
          <a:p>
            <a:r>
              <a:rPr lang="el-GR" dirty="0"/>
              <a:t>Διαφοροποιήσεις μεταξύ σχολείων στην Ελλάδα</a:t>
            </a:r>
            <a:endParaRPr lang="en-US" dirty="0">
              <a:latin typeface="Arial Narrow" panose="020B0606020202030204" pitchFamily="34" charset="0"/>
            </a:endParaRPr>
          </a:p>
        </p:txBody>
      </p:sp>
      <p:sp>
        <p:nvSpPr>
          <p:cNvPr id="3" name="Text Placeholder 2">
            <a:extLst>
              <a:ext uri="{FF2B5EF4-FFF2-40B4-BE49-F238E27FC236}">
                <a16:creationId xmlns:a16="http://schemas.microsoft.com/office/drawing/2014/main" id="{01607CE6-E347-4D53-9F41-9B0A9109EE2D}"/>
              </a:ext>
            </a:extLst>
          </p:cNvPr>
          <p:cNvSpPr>
            <a:spLocks noGrp="1"/>
          </p:cNvSpPr>
          <p:nvPr>
            <p:ph type="body" sz="quarter" idx="10"/>
          </p:nvPr>
        </p:nvSpPr>
        <p:spPr>
          <a:xfrm>
            <a:off x="340110" y="1204951"/>
            <a:ext cx="8433458" cy="3814384"/>
          </a:xfrm>
        </p:spPr>
        <p:txBody>
          <a:bodyPr>
            <a:normAutofit/>
          </a:bodyPr>
          <a:lstStyle/>
          <a:p>
            <a:r>
              <a:rPr lang="el-GR" sz="2000" dirty="0"/>
              <a:t>Εξετάζοντας τα αποτελέσματα, παρατηρούνται σημαντικές </a:t>
            </a:r>
            <a:r>
              <a:rPr lang="el-GR" sz="2000" b="1" dirty="0"/>
              <a:t>διαφοροποιήσεις στις επιδόσεις των μαθητών/τριών διαφορετικών σχολείων </a:t>
            </a:r>
            <a:r>
              <a:rPr lang="el-GR" sz="2000" dirty="0"/>
              <a:t>(βλ. γράφημα της επόμενης διαφάνειας).</a:t>
            </a:r>
          </a:p>
          <a:p>
            <a:pPr marL="0" indent="0">
              <a:buNone/>
            </a:pPr>
            <a:endParaRPr lang="el-GR" sz="2000" dirty="0"/>
          </a:p>
          <a:p>
            <a:r>
              <a:rPr lang="el-GR" sz="2000" dirty="0"/>
              <a:t>Στις Φυσικές Επιστήμες 38 σχολικές μονάδες, εκ των οποίων οι 32 δημόσιες (1 στις 6), πέτυχαν επιδόσεις πολύ παραπάνω έως πολύ κοντά στο μέσο όρο του ΟΟΣΑ (βλ. σχήμα). </a:t>
            </a:r>
          </a:p>
          <a:p>
            <a:endParaRPr lang="el-GR" sz="2000" dirty="0"/>
          </a:p>
          <a:p>
            <a:r>
              <a:rPr lang="el-GR" sz="2000" dirty="0"/>
              <a:t>Σημαντικός αριθμός σχολείων σε περιοχές χαμηλότερου κοινωνικο-οικονομικού επιπέδου πέτυχαν υψηλές επιδόσεις (ανθεκτικά σχολεία).</a:t>
            </a:r>
          </a:p>
          <a:p>
            <a:pPr marL="0" indent="0">
              <a:buNone/>
            </a:pPr>
            <a:endParaRPr lang="el-GR" sz="2000" dirty="0"/>
          </a:p>
          <a:p>
            <a:pPr marL="0" indent="0">
              <a:buNone/>
            </a:pPr>
            <a:endParaRPr lang="en-US" sz="2400" dirty="0"/>
          </a:p>
        </p:txBody>
      </p:sp>
    </p:spTree>
    <p:extLst>
      <p:ext uri="{BB962C8B-B14F-4D97-AF65-F5344CB8AC3E}">
        <p14:creationId xmlns:p14="http://schemas.microsoft.com/office/powerpoint/2010/main" val="3533728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9278C5-57E3-4305-BF0B-4F7A8B3965D2}"/>
              </a:ext>
            </a:extLst>
          </p:cNvPr>
          <p:cNvSpPr>
            <a:spLocks noGrp="1"/>
          </p:cNvSpPr>
          <p:nvPr>
            <p:ph type="body" sz="quarter" idx="15"/>
          </p:nvPr>
        </p:nvSpPr>
        <p:spPr>
          <a:xfrm>
            <a:off x="1127234" y="1441746"/>
            <a:ext cx="7236431" cy="1033440"/>
          </a:xfrm>
        </p:spPr>
        <p:txBody>
          <a:bodyPr>
            <a:normAutofit fontScale="85000" lnSpcReduction="20000"/>
          </a:bodyPr>
          <a:lstStyle/>
          <a:p>
            <a:pPr algn="ctr"/>
            <a:r>
              <a:rPr lang="en-US" dirty="0">
                <a:solidFill>
                  <a:schemeClr val="bg1"/>
                </a:solidFill>
                <a:latin typeface="+mn-lt"/>
              </a:rPr>
              <a:t>PISA 2025:</a:t>
            </a:r>
            <a:r>
              <a:rPr lang="el-GR" dirty="0">
                <a:solidFill>
                  <a:schemeClr val="bg1"/>
                </a:solidFill>
                <a:latin typeface="+mn-lt"/>
              </a:rPr>
              <a:t> Φυσικές Επιστήμες, Κατανόηση Κειμένου, Μαθηματικά, Επίλυση Προβλημάτων σε Ψηφιακά Περιβάλλοντα</a:t>
            </a:r>
            <a:endParaRPr lang="en-US" dirty="0">
              <a:solidFill>
                <a:schemeClr val="bg1"/>
              </a:solidFill>
              <a:latin typeface="+mn-lt"/>
            </a:endParaRPr>
          </a:p>
        </p:txBody>
      </p:sp>
      <p:pic>
        <p:nvPicPr>
          <p:cNvPr id="5" name="Picture 4" descr="logo_removed_patch_slide1.png"/>
          <p:cNvPicPr>
            <a:picLocks noChangeAspect="1"/>
          </p:cNvPicPr>
          <p:nvPr/>
        </p:nvPicPr>
        <p:blipFill>
          <a:blip r:embed="rId2"/>
          <a:stretch>
            <a:fillRect/>
          </a:stretch>
        </p:blipFill>
        <p:spPr>
          <a:xfrm>
            <a:off x="881062" y="428228"/>
            <a:ext cx="2119312" cy="761295"/>
          </a:xfrm>
          <a:prstGeom prst="rect">
            <a:avLst/>
          </a:prstGeom>
        </p:spPr>
      </p:pic>
      <p:sp>
        <p:nvSpPr>
          <p:cNvPr id="6" name="Θέση κειμένου 5"/>
          <p:cNvSpPr>
            <a:spLocks noGrp="1"/>
          </p:cNvSpPr>
          <p:nvPr>
            <p:ph type="body" sz="quarter" idx="16"/>
          </p:nvPr>
        </p:nvSpPr>
        <p:spPr>
          <a:xfrm>
            <a:off x="354724" y="4025063"/>
            <a:ext cx="7212724" cy="507523"/>
          </a:xfrm>
        </p:spPr>
        <p:txBody>
          <a:bodyPr/>
          <a:lstStyle/>
          <a:p>
            <a:r>
              <a:rPr lang="el-GR" dirty="0"/>
              <a:t>Κώστας Δημόπουλος, Καθηγητής Παν/μίου Πελοποννήσου, Εθνικός Συντονιστής </a:t>
            </a:r>
            <a:r>
              <a:rPr lang="en-US" dirty="0"/>
              <a:t>PISA</a:t>
            </a:r>
            <a:endParaRPr lang="el-GR" dirty="0"/>
          </a:p>
        </p:txBody>
      </p:sp>
      <p:pic>
        <p:nvPicPr>
          <p:cNvPr id="7" name="Εικόνα 6"/>
          <p:cNvPicPr>
            <a:picLocks noChangeAspect="1"/>
          </p:cNvPicPr>
          <p:nvPr/>
        </p:nvPicPr>
        <p:blipFill>
          <a:blip r:embed="rId3"/>
          <a:stretch>
            <a:fillRect/>
          </a:stretch>
        </p:blipFill>
        <p:spPr>
          <a:xfrm>
            <a:off x="8426669" y="3651219"/>
            <a:ext cx="644193" cy="455378"/>
          </a:xfrm>
          <a:prstGeom prst="rect">
            <a:avLst/>
          </a:prstGeom>
        </p:spPr>
      </p:pic>
    </p:spTree>
    <p:extLst>
      <p:ext uri="{BB962C8B-B14F-4D97-AF65-F5344CB8AC3E}">
        <p14:creationId xmlns:p14="http://schemas.microsoft.com/office/powerpoint/2010/main" val="970677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14580" y="123478"/>
            <a:ext cx="7854486" cy="648072"/>
          </a:xfrm>
        </p:spPr>
        <p:txBody>
          <a:bodyPr>
            <a:noAutofit/>
          </a:bodyPr>
          <a:lstStyle/>
          <a:p>
            <a:r>
              <a:rPr lang="el-GR" sz="2000" dirty="0"/>
              <a:t>Διασπορά επιδόσεων σχολικών μονάδων στις Φ.Ε με βάση το </a:t>
            </a:r>
            <a:r>
              <a:rPr lang="el-GR" sz="2000" dirty="0" err="1"/>
              <a:t>κοινωνικο</a:t>
            </a:r>
            <a:r>
              <a:rPr lang="el-GR" sz="2000" dirty="0"/>
              <a:t>-οικονομικό τους επίπεδο</a:t>
            </a:r>
          </a:p>
        </p:txBody>
      </p:sp>
      <p:sp>
        <p:nvSpPr>
          <p:cNvPr id="3" name="Θέση κειμένου 2"/>
          <p:cNvSpPr>
            <a:spLocks noGrp="1"/>
          </p:cNvSpPr>
          <p:nvPr>
            <p:ph type="body" sz="quarter" idx="10"/>
          </p:nvPr>
        </p:nvSpPr>
        <p:spPr>
          <a:xfrm>
            <a:off x="497491" y="1195538"/>
            <a:ext cx="8175420" cy="3643439"/>
          </a:xfrm>
        </p:spPr>
        <p:txBody>
          <a:bodyPr/>
          <a:lstStyle/>
          <a:p>
            <a:endParaRPr lang="el-GR" dirty="0"/>
          </a:p>
          <a:p>
            <a:endParaRPr lang="el-GR" dirty="0"/>
          </a:p>
        </p:txBody>
      </p:sp>
      <p:pic>
        <p:nvPicPr>
          <p:cNvPr id="8" name="Picture"/>
          <p:cNvPicPr/>
          <p:nvPr/>
        </p:nvPicPr>
        <p:blipFill rotWithShape="1">
          <a:blip r:embed="rId2"/>
          <a:srcRect l="51310"/>
          <a:stretch/>
        </p:blipFill>
        <p:spPr bwMode="auto">
          <a:xfrm>
            <a:off x="2538248" y="914400"/>
            <a:ext cx="4012324" cy="380737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742606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2265-48B5-4F56-AA73-E3CC56FEC3E5}"/>
              </a:ext>
            </a:extLst>
          </p:cNvPr>
          <p:cNvSpPr>
            <a:spLocks noGrp="1"/>
          </p:cNvSpPr>
          <p:nvPr>
            <p:ph type="title"/>
          </p:nvPr>
        </p:nvSpPr>
        <p:spPr/>
        <p:txBody>
          <a:bodyPr>
            <a:normAutofit/>
          </a:bodyPr>
          <a:lstStyle/>
          <a:p>
            <a:r>
              <a:rPr lang="el-GR" sz="2800" dirty="0"/>
              <a:t>Διαφοροποιήσεις μεταξύ σχολείων στην Ελλάδα</a:t>
            </a:r>
            <a:endParaRPr lang="en-US" sz="2800" dirty="0"/>
          </a:p>
        </p:txBody>
      </p:sp>
      <p:sp>
        <p:nvSpPr>
          <p:cNvPr id="3" name="Text Placeholder 2">
            <a:extLst>
              <a:ext uri="{FF2B5EF4-FFF2-40B4-BE49-F238E27FC236}">
                <a16:creationId xmlns:a16="http://schemas.microsoft.com/office/drawing/2014/main" id="{01607CE6-E347-4D53-9F41-9B0A9109EE2D}"/>
              </a:ext>
            </a:extLst>
          </p:cNvPr>
          <p:cNvSpPr>
            <a:spLocks noGrp="1"/>
          </p:cNvSpPr>
          <p:nvPr>
            <p:ph type="body" sz="quarter" idx="10"/>
          </p:nvPr>
        </p:nvSpPr>
        <p:spPr>
          <a:xfrm>
            <a:off x="334055" y="1014150"/>
            <a:ext cx="8433458" cy="3814384"/>
          </a:xfrm>
        </p:spPr>
        <p:txBody>
          <a:bodyPr>
            <a:normAutofit/>
          </a:bodyPr>
          <a:lstStyle/>
          <a:p>
            <a:r>
              <a:rPr lang="el-GR" sz="2000" b="1" dirty="0"/>
              <a:t>Γενικότερα πάντως  οι διαφορές των επιδόσεων μεταξύ των μαθητών/τριών διαφορετικών σχολείων (between schools) είναι μικρότερες στην Ελλάδα σε σχέση με το μέσο όρο του ΟΟΣΑ</a:t>
            </a:r>
            <a:r>
              <a:rPr lang="el-GR" sz="2000" dirty="0"/>
              <a:t>. Μάλιστα η σχετική τάση έχει ενισχυθεί κατά τη διάρκεια της τελευταίας δεκαετίας 2015-2025, πράγμα που σημαίνει ότι οι ανισότητες στις επιδόσεις μεταξύ των διαφορετικών σχολικών μονάδων στην Ελλάδα τείνουν να μειώνονται αλλά προς χαμηλότερο μέσο όρο (το ίδιο και στον ΟΟΣΑ). </a:t>
            </a:r>
          </a:p>
          <a:p>
            <a:pPr marL="0" indent="0">
              <a:buNone/>
            </a:pPr>
            <a:endParaRPr lang="el-GR" sz="2000" dirty="0"/>
          </a:p>
          <a:p>
            <a:r>
              <a:rPr lang="el-GR" sz="2000" dirty="0"/>
              <a:t>Παρόμοια τάση παρατηρείται και ως προς το χάσμα επιδόσεων βάσει κοινωνικής διαφοροποίησης των σχολικών μονάδων το οποίο και αυτό τείνει να μειώνεται διαχρονικά (το ίδιο και στον ΟΟΣΑ) και να είναι στην Ελλάδα χαμηλότερο από ό,τι κατά μέσο όρο στον ΟΟΣΑ. </a:t>
            </a:r>
            <a:endParaRPr lang="en-US" sz="2000" dirty="0"/>
          </a:p>
        </p:txBody>
      </p:sp>
    </p:spTree>
    <p:extLst>
      <p:ext uri="{BB962C8B-B14F-4D97-AF65-F5344CB8AC3E}">
        <p14:creationId xmlns:p14="http://schemas.microsoft.com/office/powerpoint/2010/main" val="3416125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2265-48B5-4F56-AA73-E3CC56FEC3E5}"/>
              </a:ext>
            </a:extLst>
          </p:cNvPr>
          <p:cNvSpPr>
            <a:spLocks noGrp="1"/>
          </p:cNvSpPr>
          <p:nvPr>
            <p:ph type="title"/>
          </p:nvPr>
        </p:nvSpPr>
        <p:spPr/>
        <p:txBody>
          <a:bodyPr>
            <a:noAutofit/>
          </a:bodyPr>
          <a:lstStyle/>
          <a:p>
            <a:r>
              <a:rPr lang="el-GR" sz="2400" dirty="0"/>
              <a:t>Παράγοντες επιβάρυνσης των επιδόσεων </a:t>
            </a:r>
            <a:br>
              <a:rPr lang="el-GR" sz="2400" dirty="0"/>
            </a:br>
            <a:r>
              <a:rPr lang="el-GR" sz="2400" dirty="0"/>
              <a:t>των μαθητών/τριών στην Ελλάδα</a:t>
            </a:r>
            <a:endParaRPr lang="en-US" sz="2400" dirty="0"/>
          </a:p>
        </p:txBody>
      </p:sp>
      <p:sp>
        <p:nvSpPr>
          <p:cNvPr id="3" name="Text Placeholder 2">
            <a:extLst>
              <a:ext uri="{FF2B5EF4-FFF2-40B4-BE49-F238E27FC236}">
                <a16:creationId xmlns:a16="http://schemas.microsoft.com/office/drawing/2014/main" id="{01607CE6-E347-4D53-9F41-9B0A9109EE2D}"/>
              </a:ext>
            </a:extLst>
          </p:cNvPr>
          <p:cNvSpPr>
            <a:spLocks noGrp="1"/>
          </p:cNvSpPr>
          <p:nvPr>
            <p:ph type="body" sz="quarter" idx="10"/>
          </p:nvPr>
        </p:nvSpPr>
        <p:spPr>
          <a:xfrm>
            <a:off x="315101" y="1120859"/>
            <a:ext cx="8433458" cy="3814384"/>
          </a:xfrm>
        </p:spPr>
        <p:txBody>
          <a:bodyPr>
            <a:normAutofit/>
          </a:bodyPr>
          <a:lstStyle/>
          <a:p>
            <a:r>
              <a:rPr lang="el-GR" sz="2400" dirty="0"/>
              <a:t>Το </a:t>
            </a:r>
            <a:r>
              <a:rPr lang="el-GR" sz="2400" b="1" dirty="0"/>
              <a:t>σχετικά χαμηλότερο σε σχέση με το μέσο επίπεδο του ΟΟΣΑ κατά κεφαλήν ΑΕΠ της χώρας </a:t>
            </a:r>
            <a:r>
              <a:rPr lang="el-GR" sz="2400" dirty="0"/>
              <a:t>(9% της διακύμανσης των επιδόσεων ερμηνεύεται από το ΑΕΠ της κάθε χώρας στον ΟΟΣΑ). </a:t>
            </a:r>
          </a:p>
          <a:p>
            <a:endParaRPr lang="el-GR" sz="2400" dirty="0"/>
          </a:p>
          <a:p>
            <a:r>
              <a:rPr lang="el-GR" sz="2400" dirty="0"/>
              <a:t>Το </a:t>
            </a:r>
            <a:r>
              <a:rPr lang="el-GR" sz="2400" b="1" dirty="0"/>
              <a:t>σχετικά χαμηλότερο κοινωνικο-οικονομικό επίπεδο των μαθητών μεταναστευτικού υποβάθρου </a:t>
            </a:r>
            <a:r>
              <a:rPr lang="el-GR" sz="2400" dirty="0"/>
              <a:t>(13,7%) οι οποίοι σε πολύ υψηλά ποσοστά (άνω του 50%) δεν μιλούν ελληνικά στο οικιακό τους περιβάλλον (το 60% αυτής της ομάδας μαθητών είναι χαμηλού κοινωνικο-οικονομικού επιπέδου, έναντι 40% στον ΟΟΣΑ).</a:t>
            </a:r>
            <a:endParaRPr lang="en-US" sz="2400" dirty="0"/>
          </a:p>
        </p:txBody>
      </p:sp>
    </p:spTree>
    <p:extLst>
      <p:ext uri="{BB962C8B-B14F-4D97-AF65-F5344CB8AC3E}">
        <p14:creationId xmlns:p14="http://schemas.microsoft.com/office/powerpoint/2010/main" val="33769103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Εικόνα 13"/>
          <p:cNvPicPr>
            <a:picLocks noChangeAspect="1"/>
          </p:cNvPicPr>
          <p:nvPr/>
        </p:nvPicPr>
        <p:blipFill>
          <a:blip r:embed="rId2"/>
          <a:stretch>
            <a:fillRect/>
          </a:stretch>
        </p:blipFill>
        <p:spPr>
          <a:xfrm>
            <a:off x="8361383" y="3698692"/>
            <a:ext cx="711672" cy="502932"/>
          </a:xfrm>
          <a:prstGeom prst="rect">
            <a:avLst/>
          </a:prstGeom>
        </p:spPr>
      </p:pic>
      <p:sp>
        <p:nvSpPr>
          <p:cNvPr id="2" name="Text Placeholder 1">
            <a:extLst>
              <a:ext uri="{FF2B5EF4-FFF2-40B4-BE49-F238E27FC236}">
                <a16:creationId xmlns:a16="http://schemas.microsoft.com/office/drawing/2014/main" id="{B10B8BA7-5465-4332-AB15-BAA5ECFCA74E}"/>
              </a:ext>
            </a:extLst>
          </p:cNvPr>
          <p:cNvSpPr>
            <a:spLocks noGrp="1"/>
          </p:cNvSpPr>
          <p:nvPr>
            <p:ph type="body" sz="quarter" idx="4294967295"/>
          </p:nvPr>
        </p:nvSpPr>
        <p:spPr>
          <a:xfrm>
            <a:off x="968253" y="1338530"/>
            <a:ext cx="7272702" cy="1230214"/>
          </a:xfrm>
        </p:spPr>
        <p:txBody>
          <a:bodyPr>
            <a:noAutofit/>
          </a:bodyPr>
          <a:lstStyle/>
          <a:p>
            <a:pPr marL="0" indent="0" algn="ctr">
              <a:buNone/>
            </a:pPr>
            <a:endParaRPr lang="el-GR" b="1" dirty="0">
              <a:solidFill>
                <a:schemeClr val="bg1"/>
              </a:solidFill>
              <a:latin typeface="+mn-lt"/>
            </a:endParaRPr>
          </a:p>
          <a:p>
            <a:pPr marL="0" indent="0" algn="ctr">
              <a:buNone/>
            </a:pPr>
            <a:r>
              <a:rPr lang="el-GR" b="1" dirty="0">
                <a:solidFill>
                  <a:schemeClr val="bg1"/>
                </a:solidFill>
                <a:latin typeface="+mn-lt"/>
              </a:rPr>
              <a:t>3/Βασικά Συμπεράσματα για άλλα στοιχεία του εκπαιδευτικού συστήματος</a:t>
            </a:r>
            <a:endParaRPr lang="en-US" b="1" dirty="0">
              <a:solidFill>
                <a:schemeClr val="bg1"/>
              </a:solidFill>
              <a:latin typeface="+mn-lt"/>
            </a:endParaRPr>
          </a:p>
        </p:txBody>
      </p:sp>
      <p:pic>
        <p:nvPicPr>
          <p:cNvPr id="4" name="Picture 3" descr="logo_removed_patch_slide1.png"/>
          <p:cNvPicPr>
            <a:picLocks noChangeAspect="1"/>
          </p:cNvPicPr>
          <p:nvPr/>
        </p:nvPicPr>
        <p:blipFill>
          <a:blip r:embed="rId3"/>
          <a:stretch>
            <a:fillRect/>
          </a:stretch>
        </p:blipFill>
        <p:spPr>
          <a:xfrm>
            <a:off x="1032875" y="498288"/>
            <a:ext cx="1609890" cy="578301"/>
          </a:xfrm>
          <a:prstGeom prst="rect">
            <a:avLst/>
          </a:prstGeom>
        </p:spPr>
      </p:pic>
    </p:spTree>
    <p:extLst>
      <p:ext uri="{BB962C8B-B14F-4D97-AF65-F5344CB8AC3E}">
        <p14:creationId xmlns:p14="http://schemas.microsoft.com/office/powerpoint/2010/main" val="38726574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2265-48B5-4F56-AA73-E3CC56FEC3E5}"/>
              </a:ext>
            </a:extLst>
          </p:cNvPr>
          <p:cNvSpPr>
            <a:spLocks noGrp="1"/>
          </p:cNvSpPr>
          <p:nvPr>
            <p:ph type="title"/>
          </p:nvPr>
        </p:nvSpPr>
        <p:spPr/>
        <p:txBody>
          <a:bodyPr>
            <a:noAutofit/>
          </a:bodyPr>
          <a:lstStyle/>
          <a:p>
            <a:r>
              <a:rPr lang="el-GR" sz="2400" dirty="0">
                <a:latin typeface="Arial Narrow" panose="020B0606020202030204" pitchFamily="34" charset="0"/>
              </a:rPr>
              <a:t>Οι ανισότητες λόγω </a:t>
            </a:r>
            <a:r>
              <a:rPr lang="el-GR" sz="2400" dirty="0" err="1">
                <a:latin typeface="Arial Narrow" panose="020B0606020202030204" pitchFamily="34" charset="0"/>
              </a:rPr>
              <a:t>κοινωνικο</a:t>
            </a:r>
            <a:r>
              <a:rPr lang="el-GR" sz="2400" dirty="0">
                <a:latin typeface="Arial Narrow" panose="020B0606020202030204" pitchFamily="34" charset="0"/>
              </a:rPr>
              <a:t>-οικονομικής προέλευσης </a:t>
            </a:r>
            <a:endParaRPr lang="en-US" sz="2400" dirty="0">
              <a:latin typeface="Arial Narrow" panose="020B0606020202030204" pitchFamily="34" charset="0"/>
            </a:endParaRPr>
          </a:p>
        </p:txBody>
      </p:sp>
      <p:sp>
        <p:nvSpPr>
          <p:cNvPr id="3" name="Text Placeholder 2">
            <a:extLst>
              <a:ext uri="{FF2B5EF4-FFF2-40B4-BE49-F238E27FC236}">
                <a16:creationId xmlns:a16="http://schemas.microsoft.com/office/drawing/2014/main" id="{01607CE6-E347-4D53-9F41-9B0A9109EE2D}"/>
              </a:ext>
            </a:extLst>
          </p:cNvPr>
          <p:cNvSpPr>
            <a:spLocks noGrp="1"/>
          </p:cNvSpPr>
          <p:nvPr>
            <p:ph type="body" sz="quarter" idx="10"/>
          </p:nvPr>
        </p:nvSpPr>
        <p:spPr>
          <a:xfrm>
            <a:off x="300639" y="990667"/>
            <a:ext cx="8433458" cy="3814384"/>
          </a:xfrm>
        </p:spPr>
        <p:txBody>
          <a:bodyPr>
            <a:normAutofit fontScale="92500" lnSpcReduction="20000"/>
          </a:bodyPr>
          <a:lstStyle/>
          <a:p>
            <a:r>
              <a:rPr lang="el-GR" sz="2400" dirty="0"/>
              <a:t>Η </a:t>
            </a:r>
            <a:r>
              <a:rPr lang="el-GR" sz="2400" b="1" dirty="0"/>
              <a:t>επίδραση των κοινωνικο-οικονομικών ανισοτήτων στις επιδόσεις των μαθητών/τριών στην Ελλάδα είναι μικρότερη από αυτή στον ΟΟΣΑ</a:t>
            </a:r>
            <a:r>
              <a:rPr lang="el-GR" sz="2400" dirty="0"/>
              <a:t>. Αυτό κυρίως οφείλεται στη συγκέντρωση των επιδόσεων σε χαμηλότερα κατά μέσο όρο επίπεδα ανάμεσα σε όλους τους μαθητές/</a:t>
            </a:r>
            <a:r>
              <a:rPr lang="el-GR" sz="2400" dirty="0" err="1"/>
              <a:t>τριες</a:t>
            </a:r>
            <a:r>
              <a:rPr lang="el-GR" sz="2400" dirty="0"/>
              <a:t>. </a:t>
            </a:r>
          </a:p>
          <a:p>
            <a:endParaRPr lang="el-GR" sz="2400" dirty="0"/>
          </a:p>
          <a:p>
            <a:r>
              <a:rPr lang="el-GR" sz="2400" dirty="0"/>
              <a:t>Διαχρονικά (2015-2025) στην Ελλάδα παρατηρείται παρόμοια κάμψη των επιδόσεων των μαθητών/τριών από υψηλότερα και χαμηλότερα κοινωνικο-οικονομικά στρώματα, ενώ στον ΟΟΣΑ η κάμψη των επιδόσεων των μαθητών/τριών από τα χαμηλότερα στρώματα είναι μεγαλύτερη.</a:t>
            </a:r>
          </a:p>
          <a:p>
            <a:pPr marL="0" indent="0">
              <a:buNone/>
            </a:pPr>
            <a:endParaRPr lang="el-GR" sz="2400" dirty="0"/>
          </a:p>
          <a:p>
            <a:r>
              <a:rPr lang="el-GR" sz="2400" dirty="0"/>
              <a:t>Οι μαθητές/</a:t>
            </a:r>
            <a:r>
              <a:rPr lang="el-GR" sz="2400" dirty="0" err="1"/>
              <a:t>τριες</a:t>
            </a:r>
            <a:r>
              <a:rPr lang="el-GR" sz="2400" dirty="0"/>
              <a:t> από τα χαμηλότερα </a:t>
            </a:r>
            <a:r>
              <a:rPr lang="el-GR" sz="2400" dirty="0" err="1"/>
              <a:t>κοινωνικο</a:t>
            </a:r>
            <a:r>
              <a:rPr lang="el-GR" sz="2400" dirty="0"/>
              <a:t>-οικονομικά στρώματα που επιτυγχάνουν υψηλές επιδόσεις (ανθεκτικοί μαθητές) είναι 12% (όσοι περίπου και κατά μέσο όρο στον ΟΟΣΑ). </a:t>
            </a:r>
            <a:endParaRPr lang="en-US" sz="2400" dirty="0"/>
          </a:p>
        </p:txBody>
      </p:sp>
    </p:spTree>
    <p:extLst>
      <p:ext uri="{BB962C8B-B14F-4D97-AF65-F5344CB8AC3E}">
        <p14:creationId xmlns:p14="http://schemas.microsoft.com/office/powerpoint/2010/main" val="2780713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2265-48B5-4F56-AA73-E3CC56FEC3E5}"/>
              </a:ext>
            </a:extLst>
          </p:cNvPr>
          <p:cNvSpPr>
            <a:spLocks noGrp="1"/>
          </p:cNvSpPr>
          <p:nvPr>
            <p:ph type="title"/>
          </p:nvPr>
        </p:nvSpPr>
        <p:spPr/>
        <p:txBody>
          <a:bodyPr>
            <a:noAutofit/>
          </a:bodyPr>
          <a:lstStyle/>
          <a:p>
            <a:r>
              <a:rPr lang="el-GR" sz="3200" dirty="0">
                <a:latin typeface="Arial Narrow" panose="020B0606020202030204" pitchFamily="34" charset="0"/>
              </a:rPr>
              <a:t>Οι ανισότητες λόγω φύλου</a:t>
            </a:r>
            <a:endParaRPr lang="en-US" sz="3200" dirty="0">
              <a:latin typeface="Arial Narrow" panose="020B0606020202030204" pitchFamily="34" charset="0"/>
            </a:endParaRPr>
          </a:p>
        </p:txBody>
      </p:sp>
      <p:sp>
        <p:nvSpPr>
          <p:cNvPr id="3" name="Text Placeholder 2">
            <a:extLst>
              <a:ext uri="{FF2B5EF4-FFF2-40B4-BE49-F238E27FC236}">
                <a16:creationId xmlns:a16="http://schemas.microsoft.com/office/drawing/2014/main" id="{01607CE6-E347-4D53-9F41-9B0A9109EE2D}"/>
              </a:ext>
            </a:extLst>
          </p:cNvPr>
          <p:cNvSpPr>
            <a:spLocks noGrp="1"/>
          </p:cNvSpPr>
          <p:nvPr>
            <p:ph type="body" sz="quarter" idx="10"/>
          </p:nvPr>
        </p:nvSpPr>
        <p:spPr>
          <a:xfrm>
            <a:off x="300638" y="990667"/>
            <a:ext cx="8494705" cy="3936568"/>
          </a:xfrm>
        </p:spPr>
        <p:txBody>
          <a:bodyPr>
            <a:normAutofit fontScale="62500" lnSpcReduction="20000"/>
          </a:bodyPr>
          <a:lstStyle/>
          <a:p>
            <a:r>
              <a:rPr lang="el-GR" b="1" dirty="0"/>
              <a:t>Τα κορίτσια τα πηγαίνουν καλύτερα από τα αγόρια στην Ελλάδα, πιο έντονα από ό,τι συμβαίνει κατά μέσο όρο στον ΟΟΣΑ</a:t>
            </a:r>
            <a:r>
              <a:rPr lang="el-GR" dirty="0"/>
              <a:t>. </a:t>
            </a:r>
            <a:r>
              <a:rPr lang="el-GR" b="1" dirty="0"/>
              <a:t>Ειδικότερα, τα κορίτσια επιτυγχάνουν καλύτερες επιδόσεις από τα αγόρια στην Κατανόηση Κειμένου </a:t>
            </a:r>
            <a:r>
              <a:rPr lang="el-GR" dirty="0"/>
              <a:t>(46 μονάδες υπεροχής έναντι 31 μονάδων στον ΟΟΣΑ) </a:t>
            </a:r>
            <a:r>
              <a:rPr lang="el-GR" b="1" dirty="0"/>
              <a:t>και τις Φ.Ε. </a:t>
            </a:r>
            <a:r>
              <a:rPr lang="el-GR" dirty="0"/>
              <a:t>(12 μονάδες έναντι 1 μονάδας στον ΟΟΣΑ). </a:t>
            </a:r>
            <a:r>
              <a:rPr lang="el-GR" b="1" dirty="0"/>
              <a:t>Αντίθετα τα αγόρια επιτυγχάνουν καλύτερες επιδόσεις στα Μαθηματικά </a:t>
            </a:r>
            <a:r>
              <a:rPr lang="el-GR" dirty="0"/>
              <a:t>(κατά 6 μονάδες έναντι κατά 12 μονάδων στον ΟΟΣΑ) </a:t>
            </a:r>
            <a:r>
              <a:rPr lang="el-GR" b="1" dirty="0"/>
              <a:t>και στο αντικείμενο της Επίλυσης Προβλημάτων σε Ψηφιακό Περιβάλλον </a:t>
            </a:r>
            <a:r>
              <a:rPr lang="el-GR" dirty="0"/>
              <a:t>(κατά 4 μονάδες έναντι 14 μονάδων στον ΟΟΣΑ). </a:t>
            </a:r>
          </a:p>
          <a:p>
            <a:endParaRPr lang="el-GR" dirty="0"/>
          </a:p>
          <a:p>
            <a:r>
              <a:rPr lang="el-GR" dirty="0"/>
              <a:t>Διαχρονικά στην Ελλάδα </a:t>
            </a:r>
            <a:r>
              <a:rPr lang="el-GR" b="1" dirty="0"/>
              <a:t>στη δεκαετία 2015-2025 τα κορίτσια έχουν συγκριτικά βελτιώσει τις επιδόσεις τους σε σχέση με τα αγόρια στις Φ.Ε. και στην Κατανόηση Κειμένου</a:t>
            </a:r>
            <a:r>
              <a:rPr lang="el-GR" dirty="0"/>
              <a:t>. Αντίθετα </a:t>
            </a:r>
            <a:r>
              <a:rPr lang="el-GR" b="1" dirty="0"/>
              <a:t>τα αγόρια έχουν συγκριτικά βελτιώσει τις επιδόσεις τους σε σχέση με τα κορίτσια μόνο στα Μαθηματικά</a:t>
            </a:r>
            <a:r>
              <a:rPr lang="el-GR" dirty="0"/>
              <a:t>. </a:t>
            </a:r>
          </a:p>
          <a:p>
            <a:endParaRPr lang="el-GR" dirty="0"/>
          </a:p>
          <a:p>
            <a:r>
              <a:rPr lang="el-GR" b="1" dirty="0"/>
              <a:t>Σε σχέση με το PISA2022 στην Κατανόηση Κειμένου παρατηρείται μια δραματική αύξηση της διαφοράς μεταξύ αγοριών και κοριτσιών, η μεγαλύτερη ανάμεσα σε όλες τις χώρες του ΟΟΣΑ </a:t>
            </a:r>
            <a:r>
              <a:rPr lang="el-GR" dirty="0"/>
              <a:t>κυρίως </a:t>
            </a:r>
            <a:r>
              <a:rPr lang="el-GR" b="1" dirty="0"/>
              <a:t>λόγω της μεγάλης πτώσης των επιδόσεων των αγοριών</a:t>
            </a:r>
            <a:r>
              <a:rPr lang="el-GR" dirty="0"/>
              <a:t>. Είναι χαρακτηριστικό ότι εάν όλο το δείγμα των μαθητών στην Ελλάδα απέδιδε όσο τα κορίτσια τότε η πτώση στην Κατανόηση Κειμένου θα ήταν μόλις 5 μονάδες αντί 15.</a:t>
            </a:r>
            <a:endParaRPr lang="en-US" sz="2400" dirty="0"/>
          </a:p>
        </p:txBody>
      </p:sp>
    </p:spTree>
    <p:extLst>
      <p:ext uri="{BB962C8B-B14F-4D97-AF65-F5344CB8AC3E}">
        <p14:creationId xmlns:p14="http://schemas.microsoft.com/office/powerpoint/2010/main" val="21683014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2265-48B5-4F56-AA73-E3CC56FEC3E5}"/>
              </a:ext>
            </a:extLst>
          </p:cNvPr>
          <p:cNvSpPr>
            <a:spLocks noGrp="1"/>
          </p:cNvSpPr>
          <p:nvPr>
            <p:ph type="title"/>
          </p:nvPr>
        </p:nvSpPr>
        <p:spPr/>
        <p:txBody>
          <a:bodyPr>
            <a:noAutofit/>
          </a:bodyPr>
          <a:lstStyle/>
          <a:p>
            <a:r>
              <a:rPr lang="el-GR" sz="2800" dirty="0">
                <a:latin typeface="Arial Narrow" panose="020B0606020202030204" pitchFamily="34" charset="0"/>
              </a:rPr>
              <a:t>Οι ανισότητες λόγω μεταναστευτικού υποβάθρου</a:t>
            </a:r>
            <a:endParaRPr lang="en-US" sz="2800" dirty="0">
              <a:latin typeface="Arial Narrow" panose="020B0606020202030204" pitchFamily="34" charset="0"/>
            </a:endParaRPr>
          </a:p>
        </p:txBody>
      </p:sp>
      <p:sp>
        <p:nvSpPr>
          <p:cNvPr id="3" name="Text Placeholder 2">
            <a:extLst>
              <a:ext uri="{FF2B5EF4-FFF2-40B4-BE49-F238E27FC236}">
                <a16:creationId xmlns:a16="http://schemas.microsoft.com/office/drawing/2014/main" id="{01607CE6-E347-4D53-9F41-9B0A9109EE2D}"/>
              </a:ext>
            </a:extLst>
          </p:cNvPr>
          <p:cNvSpPr>
            <a:spLocks noGrp="1"/>
          </p:cNvSpPr>
          <p:nvPr>
            <p:ph type="body" sz="quarter" idx="10"/>
          </p:nvPr>
        </p:nvSpPr>
        <p:spPr>
          <a:xfrm>
            <a:off x="300638" y="990667"/>
            <a:ext cx="8494705" cy="3936568"/>
          </a:xfrm>
        </p:spPr>
        <p:txBody>
          <a:bodyPr>
            <a:normAutofit fontScale="92500" lnSpcReduction="10000"/>
          </a:bodyPr>
          <a:lstStyle/>
          <a:p>
            <a:r>
              <a:rPr lang="el-GR" sz="2400" dirty="0"/>
              <a:t>Το </a:t>
            </a:r>
            <a:r>
              <a:rPr lang="el-GR" sz="2400" b="1" dirty="0"/>
              <a:t>χάσμα των επιδόσεων μεταξύ των γηγενών και των μεταναστών μαθητών/τριών είναι αρκετά υψηλότερο στην Ελλάδα σε σχέση με το μέσο όρο του ΟΟΣΑ</a:t>
            </a:r>
            <a:r>
              <a:rPr lang="el-GR" sz="2400" dirty="0"/>
              <a:t>. </a:t>
            </a:r>
          </a:p>
          <a:p>
            <a:endParaRPr lang="el-GR" sz="2400" dirty="0"/>
          </a:p>
          <a:p>
            <a:r>
              <a:rPr lang="el-GR" sz="2400" dirty="0"/>
              <a:t>Κατά τη δεκαετία 2015-2025 έχουν μειωθεί οι ανισότητες μεταξύ γηγενών και μεταναστών μαθητών/τριών στα Μαθηματικά αλλά έχουν αυξηθεί στην Κατανόηση Κειμένου και τις Φυσικές Επιστήμες.</a:t>
            </a:r>
          </a:p>
          <a:p>
            <a:endParaRPr lang="el-GR" sz="2400" dirty="0"/>
          </a:p>
          <a:p>
            <a:r>
              <a:rPr lang="el-GR" sz="2400" dirty="0"/>
              <a:t>Σε σχέση με την έρευνα PISA 2022 οι σχετικές ανισότητες αυξήθηκαν μόνο στην Κατανόηση Κειμένου, στοιχείο που πιθανώς ερμηνεύεται από το γεγονός ότι αυξήθηκε κατά 10% (από 45% το 2022 σε 55% το 2025) το ποσοστό των μεταναστών μαθητών που δήλωσαν ότι στο σπίτι τους μιλιέται συχνότερα άλλη γλώσσα από τα Ελληνικά.</a:t>
            </a:r>
            <a:endParaRPr lang="en-US" sz="2400" dirty="0"/>
          </a:p>
        </p:txBody>
      </p:sp>
    </p:spTree>
    <p:extLst>
      <p:ext uri="{BB962C8B-B14F-4D97-AF65-F5344CB8AC3E}">
        <p14:creationId xmlns:p14="http://schemas.microsoft.com/office/powerpoint/2010/main" val="37921340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2265-48B5-4F56-AA73-E3CC56FEC3E5}"/>
              </a:ext>
            </a:extLst>
          </p:cNvPr>
          <p:cNvSpPr>
            <a:spLocks noGrp="1"/>
          </p:cNvSpPr>
          <p:nvPr>
            <p:ph type="title"/>
          </p:nvPr>
        </p:nvSpPr>
        <p:spPr/>
        <p:txBody>
          <a:bodyPr>
            <a:noAutofit/>
          </a:bodyPr>
          <a:lstStyle/>
          <a:p>
            <a:r>
              <a:rPr lang="el-GR" sz="2400" dirty="0">
                <a:latin typeface="Arial Narrow" panose="020B0606020202030204" pitchFamily="34" charset="0"/>
              </a:rPr>
              <a:t>Οι ανισότητες λόγω είδους σχολικών μονάδων (δημόσια-ιδιωτικά σχολεία)</a:t>
            </a:r>
            <a:endParaRPr lang="en-US" sz="2400" dirty="0">
              <a:latin typeface="Arial Narrow" panose="020B0606020202030204" pitchFamily="34" charset="0"/>
            </a:endParaRPr>
          </a:p>
        </p:txBody>
      </p:sp>
      <p:sp>
        <p:nvSpPr>
          <p:cNvPr id="3" name="Text Placeholder 2">
            <a:extLst>
              <a:ext uri="{FF2B5EF4-FFF2-40B4-BE49-F238E27FC236}">
                <a16:creationId xmlns:a16="http://schemas.microsoft.com/office/drawing/2014/main" id="{01607CE6-E347-4D53-9F41-9B0A9109EE2D}"/>
              </a:ext>
            </a:extLst>
          </p:cNvPr>
          <p:cNvSpPr>
            <a:spLocks noGrp="1"/>
          </p:cNvSpPr>
          <p:nvPr>
            <p:ph type="body" sz="quarter" idx="10"/>
          </p:nvPr>
        </p:nvSpPr>
        <p:spPr>
          <a:xfrm>
            <a:off x="300638" y="1020647"/>
            <a:ext cx="8494705" cy="3936568"/>
          </a:xfrm>
        </p:spPr>
        <p:txBody>
          <a:bodyPr>
            <a:normAutofit/>
          </a:bodyPr>
          <a:lstStyle/>
          <a:p>
            <a:r>
              <a:rPr lang="el-GR" sz="2000" dirty="0"/>
              <a:t>Οι μαθητές/τριες στα ιδιωτικά σχολεία στην Ελλάδα σε αντίθεση με ό,τι συμβαίνει κατά μέσο όρο στον ΟΟΣΑ επιτυγχάνουν καλύτερες επιδόσεις από τους/τις μαθητές/τριες στα δημόσια (αφού ελεγχθεί το κοινωνικο-οικονομικό επίπεδο των μαθητών/τριών τους) κατά 13 μονάδες στα Μαθηματικά. </a:t>
            </a:r>
          </a:p>
          <a:p>
            <a:pPr marL="0" indent="0">
              <a:buNone/>
            </a:pPr>
            <a:endParaRPr lang="el-GR" sz="2000" dirty="0"/>
          </a:p>
          <a:p>
            <a:r>
              <a:rPr lang="el-GR" sz="2000" dirty="0"/>
              <a:t>Στα άλλα αντικείμενα οι διαφορές μεταξύ ιδιωτικών και δημοσίων σχολείων είναι πολύ μικρές, της τάξεως της 1 μονάδας (στατιστικά μη σημαντικές). </a:t>
            </a:r>
          </a:p>
          <a:p>
            <a:pPr marL="0" indent="0">
              <a:buNone/>
            </a:pPr>
            <a:endParaRPr lang="el-GR" sz="2000" dirty="0"/>
          </a:p>
          <a:p>
            <a:r>
              <a:rPr lang="el-GR" sz="2000" dirty="0"/>
              <a:t>Σε σχέση με το </a:t>
            </a:r>
            <a:r>
              <a:rPr lang="en-US" sz="2000" dirty="0"/>
              <a:t>PISA</a:t>
            </a:r>
            <a:r>
              <a:rPr lang="el-GR" sz="2000" dirty="0"/>
              <a:t> </a:t>
            </a:r>
            <a:r>
              <a:rPr lang="en-US" sz="2000" dirty="0"/>
              <a:t>2022 </a:t>
            </a:r>
            <a:r>
              <a:rPr lang="el-GR" sz="2000" dirty="0"/>
              <a:t>η διαφορά μεταξύ δημόσιων και ιδιωτικών σχολείων μειώθηκε.</a:t>
            </a:r>
          </a:p>
          <a:p>
            <a:endParaRPr lang="en-US" sz="2000" dirty="0"/>
          </a:p>
        </p:txBody>
      </p:sp>
    </p:spTree>
    <p:extLst>
      <p:ext uri="{BB962C8B-B14F-4D97-AF65-F5344CB8AC3E}">
        <p14:creationId xmlns:p14="http://schemas.microsoft.com/office/powerpoint/2010/main" val="12655884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2265-48B5-4F56-AA73-E3CC56FEC3E5}"/>
              </a:ext>
            </a:extLst>
          </p:cNvPr>
          <p:cNvSpPr>
            <a:spLocks noGrp="1"/>
          </p:cNvSpPr>
          <p:nvPr>
            <p:ph type="title"/>
          </p:nvPr>
        </p:nvSpPr>
        <p:spPr/>
        <p:txBody>
          <a:bodyPr>
            <a:noAutofit/>
          </a:bodyPr>
          <a:lstStyle/>
          <a:p>
            <a:r>
              <a:rPr lang="el-GR" sz="2400" dirty="0">
                <a:latin typeface="Arial Narrow" panose="020B0606020202030204" pitchFamily="34" charset="0"/>
              </a:rPr>
              <a:t>Οι ανισότητες λόγω είδους σχολικών μονάδων (αστικές-ημιαστικές και αγροτικές περιοχές)</a:t>
            </a:r>
            <a:endParaRPr lang="en-US" sz="2400" dirty="0">
              <a:latin typeface="Arial Narrow" panose="020B0606020202030204" pitchFamily="34" charset="0"/>
            </a:endParaRPr>
          </a:p>
        </p:txBody>
      </p:sp>
      <p:sp>
        <p:nvSpPr>
          <p:cNvPr id="3" name="Text Placeholder 2">
            <a:extLst>
              <a:ext uri="{FF2B5EF4-FFF2-40B4-BE49-F238E27FC236}">
                <a16:creationId xmlns:a16="http://schemas.microsoft.com/office/drawing/2014/main" id="{01607CE6-E347-4D53-9F41-9B0A9109EE2D}"/>
              </a:ext>
            </a:extLst>
          </p:cNvPr>
          <p:cNvSpPr>
            <a:spLocks noGrp="1"/>
          </p:cNvSpPr>
          <p:nvPr>
            <p:ph type="body" sz="quarter" idx="10"/>
          </p:nvPr>
        </p:nvSpPr>
        <p:spPr>
          <a:xfrm>
            <a:off x="300638" y="1206932"/>
            <a:ext cx="8494705" cy="3936568"/>
          </a:xfrm>
        </p:spPr>
        <p:txBody>
          <a:bodyPr>
            <a:normAutofit/>
          </a:bodyPr>
          <a:lstStyle/>
          <a:p>
            <a:r>
              <a:rPr lang="el-GR" sz="2000" dirty="0"/>
              <a:t>Οι μαθητές/</a:t>
            </a:r>
            <a:r>
              <a:rPr lang="el-GR" sz="2000" dirty="0" err="1"/>
              <a:t>τριες</a:t>
            </a:r>
            <a:r>
              <a:rPr lang="el-GR" sz="2000" dirty="0"/>
              <a:t> σε σχολεία των αστικών κέντρων</a:t>
            </a:r>
            <a:r>
              <a:rPr lang="en-US" sz="2000" dirty="0"/>
              <a:t>, </a:t>
            </a:r>
            <a:r>
              <a:rPr lang="el-GR" sz="2000" dirty="0"/>
              <a:t>αφού ελεγχθεί το </a:t>
            </a:r>
            <a:r>
              <a:rPr lang="el-GR" sz="2000" dirty="0" err="1"/>
              <a:t>κοινωνικο</a:t>
            </a:r>
            <a:r>
              <a:rPr lang="el-GR" sz="2000" dirty="0"/>
              <a:t>-οικονομικό τους επίπεδο, επιτυγχάνουν υψηλότερες επιδόσεις από τους μαθητές/</a:t>
            </a:r>
            <a:r>
              <a:rPr lang="el-GR" sz="2000" dirty="0" err="1"/>
              <a:t>τριες</a:t>
            </a:r>
            <a:r>
              <a:rPr lang="el-GR" sz="2000" dirty="0"/>
              <a:t> σε σχολεία αγροτικών περιοχών (κατά 19 μονάδες στην Κατανόηση Κειμένου, 18 μονάδες στις Φ.Ε και 25 μονάδες στα Μαθηματικά). </a:t>
            </a:r>
            <a:endParaRPr lang="en-US" sz="2000" dirty="0"/>
          </a:p>
          <a:p>
            <a:endParaRPr lang="el-GR" sz="2000" dirty="0"/>
          </a:p>
          <a:p>
            <a:r>
              <a:rPr lang="el-GR" sz="2000" b="1" dirty="0"/>
              <a:t>Διαχρονικά κατά τη δεκαετία 2015-2025 οι διαφορές των επιδόσεων μεταξύ των μαθητών/τριών που φοιτούν σε σχολεία των αστικών κέντρων και αυτών που φοιτούν σε σχολεία των αγροτικών περιοχών διαρκώς μειώνονται</a:t>
            </a:r>
            <a:r>
              <a:rPr lang="el-GR" sz="2000" dirty="0"/>
              <a:t>, παραμένοντας ωστόσο σημαντικές. Ειδικά, σε σύγκριση με το 2022, </a:t>
            </a:r>
            <a:r>
              <a:rPr lang="el-GR" sz="2000" dirty="0">
                <a:solidFill>
                  <a:schemeClr val="tx1">
                    <a:lumMod val="50000"/>
                    <a:lumOff val="50000"/>
                  </a:schemeClr>
                </a:solidFill>
              </a:rPr>
              <a:t>το 2025 </a:t>
            </a:r>
            <a:r>
              <a:rPr lang="el-GR" sz="2000" dirty="0"/>
              <a:t>επήλθε η μεγαλύτερη σύγκλιση των επιδόσεων στην Κατανόηση Κειμένου και τις Φ.Ε. </a:t>
            </a:r>
          </a:p>
          <a:p>
            <a:endParaRPr lang="el-GR" sz="2000" dirty="0"/>
          </a:p>
          <a:p>
            <a:pPr marL="0" indent="0">
              <a:buNone/>
            </a:pPr>
            <a:endParaRPr lang="el-GR" sz="2000" dirty="0"/>
          </a:p>
        </p:txBody>
      </p:sp>
    </p:spTree>
    <p:extLst>
      <p:ext uri="{BB962C8B-B14F-4D97-AF65-F5344CB8AC3E}">
        <p14:creationId xmlns:p14="http://schemas.microsoft.com/office/powerpoint/2010/main" val="16652647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Στάσεις απέναντι στη μάθηση και το σχολείο (1)</a:t>
            </a:r>
          </a:p>
        </p:txBody>
      </p:sp>
      <p:sp>
        <p:nvSpPr>
          <p:cNvPr id="3" name="Θέση κειμένου 2"/>
          <p:cNvSpPr>
            <a:spLocks noGrp="1"/>
          </p:cNvSpPr>
          <p:nvPr>
            <p:ph type="body" sz="quarter" idx="10"/>
          </p:nvPr>
        </p:nvSpPr>
        <p:spPr>
          <a:xfrm>
            <a:off x="169349" y="936442"/>
            <a:ext cx="8361945" cy="3994835"/>
          </a:xfrm>
        </p:spPr>
        <p:txBody>
          <a:bodyPr>
            <a:noAutofit/>
          </a:bodyPr>
          <a:lstStyle/>
          <a:p>
            <a:r>
              <a:rPr lang="el-GR" sz="2000" dirty="0"/>
              <a:t>Οι μαθητές/</a:t>
            </a:r>
            <a:r>
              <a:rPr lang="el-GR" sz="2000" dirty="0" err="1"/>
              <a:t>τριες</a:t>
            </a:r>
            <a:r>
              <a:rPr lang="el-GR" sz="2000" dirty="0"/>
              <a:t> στην Ελλάδα εμφανίζουν </a:t>
            </a:r>
            <a:r>
              <a:rPr lang="el-GR" sz="2000" b="1" dirty="0"/>
              <a:t>συνολικά αρνητικότερες στάσεις απέναντι στη μάθηση από τον μέσο όρο του ΟΟΣΑ</a:t>
            </a:r>
            <a:r>
              <a:rPr lang="el-GR" sz="2000" dirty="0"/>
              <a:t>, ιδίως ως προς την περιέργεια, την επιμονή και την αυτορρύθμιση της μάθησής τους.</a:t>
            </a:r>
          </a:p>
          <a:p>
            <a:pPr marL="0" indent="0">
              <a:buNone/>
            </a:pPr>
            <a:endParaRPr lang="el-GR" sz="2000" dirty="0"/>
          </a:p>
          <a:p>
            <a:r>
              <a:rPr lang="el-GR" sz="2000" b="1" dirty="0"/>
              <a:t>Αναφορικά με την αξία του σχολείου, εκφράζουν μεικτές απόψεις, </a:t>
            </a:r>
            <a:r>
              <a:rPr lang="el-GR" sz="2000" dirty="0"/>
              <a:t>καθώς αφενός μεν πιστεύουν ότι: το «σχολείο έχει κάνει λίγα πράγματα για να τους προετοιμάσει για την ενήλικη ζωή» (64,7% έναντι 48,6% στον ΟΟΣΑ), αλλά από την άλλη πιστεύουν ότι: «το σχολείο τούς έχει μάθει πράγματα που θα ήταν χρήσιμα στο να βρουν εργασία στο μέλλον» (70% έναντι 66,6% στον ΟΟΣΑ).</a:t>
            </a:r>
          </a:p>
          <a:p>
            <a:pPr marL="0" indent="0">
              <a:buNone/>
            </a:pPr>
            <a:endParaRPr lang="el-GR" sz="2000" dirty="0"/>
          </a:p>
          <a:p>
            <a:r>
              <a:rPr lang="el-GR" sz="2000" dirty="0"/>
              <a:t>Αντίθετα </a:t>
            </a:r>
            <a:r>
              <a:rPr lang="el-GR" sz="2000" b="1" dirty="0"/>
              <a:t>εκφράζουν μεγαλύτερη πίστη στη δυνατότητά τους να αναπτύξουν τις ικανότητές τους (</a:t>
            </a:r>
            <a:r>
              <a:rPr lang="en-US" sz="2000" b="1" dirty="0"/>
              <a:t>growth mindset)</a:t>
            </a:r>
            <a:r>
              <a:rPr lang="el-GR" sz="2000" b="1" dirty="0"/>
              <a:t>, να θέτουν στόχους και να προγραμματίζουν την προσπάθειά τους</a:t>
            </a:r>
            <a:r>
              <a:rPr lang="el-GR" sz="2000" dirty="0"/>
              <a:t>. </a:t>
            </a:r>
          </a:p>
          <a:p>
            <a:endParaRPr lang="el-GR" sz="1600" dirty="0"/>
          </a:p>
          <a:p>
            <a:pPr marL="0" indent="0">
              <a:buNone/>
            </a:pPr>
            <a:endParaRPr lang="el-GR" sz="1600" dirty="0"/>
          </a:p>
        </p:txBody>
      </p:sp>
    </p:spTree>
    <p:extLst>
      <p:ext uri="{BB962C8B-B14F-4D97-AF65-F5344CB8AC3E}">
        <p14:creationId xmlns:p14="http://schemas.microsoft.com/office/powerpoint/2010/main" val="1954746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2265-48B5-4F56-AA73-E3CC56FEC3E5}"/>
              </a:ext>
            </a:extLst>
          </p:cNvPr>
          <p:cNvSpPr>
            <a:spLocks noGrp="1"/>
          </p:cNvSpPr>
          <p:nvPr>
            <p:ph type="title"/>
          </p:nvPr>
        </p:nvSpPr>
        <p:spPr/>
        <p:txBody>
          <a:bodyPr/>
          <a:lstStyle/>
          <a:p>
            <a:r>
              <a:rPr lang="el-GR" dirty="0"/>
              <a:t>Περιεχόμενα</a:t>
            </a:r>
            <a:endParaRPr lang="en-US" dirty="0">
              <a:latin typeface="Arial Narrow" panose="020B0606020202030204" pitchFamily="34" charset="0"/>
            </a:endParaRPr>
          </a:p>
        </p:txBody>
      </p:sp>
      <p:sp>
        <p:nvSpPr>
          <p:cNvPr id="3" name="Text Placeholder 2">
            <a:extLst>
              <a:ext uri="{FF2B5EF4-FFF2-40B4-BE49-F238E27FC236}">
                <a16:creationId xmlns:a16="http://schemas.microsoft.com/office/drawing/2014/main" id="{01607CE6-E347-4D53-9F41-9B0A9109EE2D}"/>
              </a:ext>
            </a:extLst>
          </p:cNvPr>
          <p:cNvSpPr>
            <a:spLocks noGrp="1"/>
          </p:cNvSpPr>
          <p:nvPr>
            <p:ph type="body" sz="quarter" idx="10"/>
          </p:nvPr>
        </p:nvSpPr>
        <p:spPr>
          <a:xfrm>
            <a:off x="387350" y="1035780"/>
            <a:ext cx="8502650" cy="3819092"/>
          </a:xfrm>
        </p:spPr>
        <p:txBody>
          <a:bodyPr>
            <a:normAutofit fontScale="70000" lnSpcReduction="20000"/>
          </a:bodyPr>
          <a:lstStyle/>
          <a:p>
            <a:pPr marL="0" indent="0">
              <a:spcAft>
                <a:spcPts val="800"/>
              </a:spcAft>
              <a:buNone/>
            </a:pPr>
            <a:r>
              <a:rPr lang="el-GR" sz="2400" dirty="0">
                <a:latin typeface="+mn-lt"/>
              </a:rPr>
              <a:t>1. Γενικά στοιχεία της έρευνας </a:t>
            </a:r>
          </a:p>
          <a:p>
            <a:pPr marL="0" indent="0">
              <a:spcAft>
                <a:spcPts val="800"/>
              </a:spcAft>
              <a:buNone/>
            </a:pPr>
            <a:r>
              <a:rPr lang="el-GR" sz="2400" dirty="0">
                <a:latin typeface="+mn-lt"/>
              </a:rPr>
              <a:t>2. Οι επιδόσεις των μαθητών/τριών διεθνώς και στην Ελλάδα</a:t>
            </a:r>
          </a:p>
          <a:p>
            <a:pPr marL="0" indent="0">
              <a:spcAft>
                <a:spcPts val="800"/>
              </a:spcAft>
              <a:buNone/>
            </a:pPr>
            <a:r>
              <a:rPr lang="el-GR" sz="2400" dirty="0">
                <a:latin typeface="+mn-lt"/>
              </a:rPr>
              <a:t>3. Βασικά συμπεράσματα για άλλα στοιχεία του εκπαιδευτικού συστήματος:</a:t>
            </a:r>
          </a:p>
          <a:p>
            <a:pPr lvl="1">
              <a:spcAft>
                <a:spcPts val="800"/>
              </a:spcAft>
              <a:buFont typeface="Wingdings" panose="05000000000000000000" pitchFamily="2" charset="2"/>
              <a:buChar char="Ø"/>
            </a:pPr>
            <a:r>
              <a:rPr lang="el-GR" sz="2400" dirty="0">
                <a:latin typeface="+mn-lt"/>
              </a:rPr>
              <a:t> Ανισότητες</a:t>
            </a:r>
          </a:p>
          <a:p>
            <a:pPr lvl="1">
              <a:spcAft>
                <a:spcPts val="800"/>
              </a:spcAft>
              <a:buFont typeface="Wingdings" panose="05000000000000000000" pitchFamily="2" charset="2"/>
              <a:buChar char="Ø"/>
            </a:pPr>
            <a:r>
              <a:rPr lang="el-GR" sz="2400" dirty="0">
                <a:latin typeface="+mn-lt"/>
              </a:rPr>
              <a:t> Στάσεις των μαθητών για τη μάθηση και το σχολείο</a:t>
            </a:r>
          </a:p>
          <a:p>
            <a:pPr lvl="1">
              <a:spcAft>
                <a:spcPts val="800"/>
              </a:spcAft>
              <a:buFont typeface="Wingdings" panose="05000000000000000000" pitchFamily="2" charset="2"/>
              <a:buChar char="Ø"/>
            </a:pPr>
            <a:r>
              <a:rPr lang="el-GR" sz="2400" dirty="0">
                <a:latin typeface="+mn-lt"/>
              </a:rPr>
              <a:t> Το μαθησιακό περιβάλλον</a:t>
            </a:r>
          </a:p>
          <a:p>
            <a:pPr lvl="1">
              <a:spcAft>
                <a:spcPts val="800"/>
              </a:spcAft>
              <a:buFont typeface="Wingdings" panose="05000000000000000000" pitchFamily="2" charset="2"/>
              <a:buChar char="Ø"/>
            </a:pPr>
            <a:r>
              <a:rPr lang="el-GR" sz="2400" dirty="0">
                <a:latin typeface="+mn-lt"/>
              </a:rPr>
              <a:t> Σχολικό κλίμα/πειθαρχία</a:t>
            </a:r>
          </a:p>
          <a:p>
            <a:pPr lvl="1">
              <a:spcAft>
                <a:spcPts val="800"/>
              </a:spcAft>
              <a:buFont typeface="Wingdings" panose="05000000000000000000" pitchFamily="2" charset="2"/>
              <a:buChar char="Ø"/>
            </a:pPr>
            <a:r>
              <a:rPr lang="el-GR" sz="2400" dirty="0">
                <a:latin typeface="+mn-lt"/>
              </a:rPr>
              <a:t> Προσωπικό/Υποδομές</a:t>
            </a:r>
          </a:p>
          <a:p>
            <a:pPr lvl="1">
              <a:spcAft>
                <a:spcPts val="800"/>
              </a:spcAft>
              <a:buFont typeface="Wingdings" panose="05000000000000000000" pitchFamily="2" charset="2"/>
              <a:buChar char="Ø"/>
            </a:pPr>
            <a:r>
              <a:rPr lang="el-GR" sz="2400" dirty="0">
                <a:latin typeface="+mn-lt"/>
              </a:rPr>
              <a:t> Ποιότητα ζωής των μαθητών έξω από το σχολείο</a:t>
            </a:r>
          </a:p>
          <a:p>
            <a:pPr marL="0" lvl="1" indent="0">
              <a:spcAft>
                <a:spcPts val="800"/>
              </a:spcAft>
              <a:buNone/>
            </a:pPr>
            <a:r>
              <a:rPr lang="el-GR" sz="2400" dirty="0">
                <a:solidFill>
                  <a:srgbClr val="000000"/>
                </a:solidFill>
                <a:latin typeface="Calibri" panose="020F0502020204030204"/>
              </a:rPr>
              <a:t>4. Σημεία προόδου και επίμονες προκλήσεις</a:t>
            </a:r>
            <a:endParaRPr lang="el-GR" sz="2400" dirty="0">
              <a:latin typeface="+mn-lt"/>
            </a:endParaRPr>
          </a:p>
          <a:p>
            <a:pPr lvl="1">
              <a:spcAft>
                <a:spcPts val="800"/>
              </a:spcAft>
              <a:buFont typeface="Wingdings" panose="05000000000000000000" pitchFamily="2" charset="2"/>
              <a:buChar char="Ø"/>
            </a:pPr>
            <a:endParaRPr lang="el-GR" sz="2400" dirty="0">
              <a:latin typeface="+mn-lt"/>
            </a:endParaRPr>
          </a:p>
        </p:txBody>
      </p:sp>
    </p:spTree>
    <p:extLst>
      <p:ext uri="{BB962C8B-B14F-4D97-AF65-F5344CB8AC3E}">
        <p14:creationId xmlns:p14="http://schemas.microsoft.com/office/powerpoint/2010/main" val="6023656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Στάσεις απέναντι στη μάθηση και το σχολείο (2)</a:t>
            </a:r>
          </a:p>
        </p:txBody>
      </p:sp>
      <p:sp>
        <p:nvSpPr>
          <p:cNvPr id="3" name="Θέση κειμένου 2"/>
          <p:cNvSpPr>
            <a:spLocks noGrp="1"/>
          </p:cNvSpPr>
          <p:nvPr>
            <p:ph type="body" sz="quarter" idx="10"/>
          </p:nvPr>
        </p:nvSpPr>
        <p:spPr>
          <a:xfrm>
            <a:off x="184339" y="883977"/>
            <a:ext cx="8361945" cy="3994835"/>
          </a:xfrm>
        </p:spPr>
        <p:txBody>
          <a:bodyPr>
            <a:noAutofit/>
          </a:bodyPr>
          <a:lstStyle/>
          <a:p>
            <a:r>
              <a:rPr lang="el-GR" sz="1800" dirty="0"/>
              <a:t>Παράλληλα </a:t>
            </a:r>
            <a:r>
              <a:rPr lang="el-GR" sz="1800" b="1" dirty="0"/>
              <a:t>εκφράζουν αισιοδοξία σε μεγαλύτερα ποσοστά ως προς τις μελλοντικές προοπτικές τους για συνέχιση των σπουδών τους στην Ανώτατη Εκπαίδευση και ως προς τις επαγγελματικές τους προοπτικές </a:t>
            </a:r>
            <a:r>
              <a:rPr lang="el-GR" sz="1800" dirty="0"/>
              <a:t>(σε σύγκριση με το εκπαιδευτικό επίπεδο και το επαγγελματικό επίπεδο των γονιών τους), </a:t>
            </a:r>
            <a:r>
              <a:rPr lang="el-GR" sz="1800" b="1" dirty="0"/>
              <a:t>ενώ εκφράζουν σε παραπλήσια επίπεδο με το μέσο όρο του ΟΟΣΑ αισιοδοξία σχετικά με την προοπτική βελτίωσης του κοινωνικού τους επιπέδου στο μέλλον</a:t>
            </a:r>
            <a:r>
              <a:rPr lang="el-GR" sz="1800" dirty="0"/>
              <a:t>.</a:t>
            </a:r>
          </a:p>
          <a:p>
            <a:pPr marL="0" indent="0">
              <a:buNone/>
            </a:pPr>
            <a:endParaRPr lang="el-GR" sz="1800" dirty="0"/>
          </a:p>
          <a:p>
            <a:r>
              <a:rPr lang="el-GR" sz="1800" dirty="0"/>
              <a:t>Πιο θετικές στάσεις απέναντι στη μάθηση και το σχολείο καταγράφονται στα κορίτσια, στους γηγενείς μαθητές/</a:t>
            </a:r>
            <a:r>
              <a:rPr lang="el-GR" sz="1800" dirty="0" err="1"/>
              <a:t>τριες</a:t>
            </a:r>
            <a:r>
              <a:rPr lang="el-GR" sz="1800" dirty="0"/>
              <a:t>, καθώς και στους μαθητές/</a:t>
            </a:r>
            <a:r>
              <a:rPr lang="el-GR" sz="1800" dirty="0" err="1"/>
              <a:t>τριες</a:t>
            </a:r>
            <a:r>
              <a:rPr lang="el-GR" sz="1800" dirty="0"/>
              <a:t> κοινωνικά προνομιούχων περιοχών. Αντίστοιχα, θετικότερη στάση εμφανίζουν οι μαθητές/</a:t>
            </a:r>
            <a:r>
              <a:rPr lang="el-GR" sz="1800" dirty="0" err="1"/>
              <a:t>τριες</a:t>
            </a:r>
            <a:r>
              <a:rPr lang="el-GR" sz="1800" dirty="0"/>
              <a:t> των ΓΕΛ και των ιδιωτικών σχολείων, σε σύγκριση με τους μαθητές των ΕΠΑΛ και των δημόσιων σχολείων.</a:t>
            </a:r>
          </a:p>
          <a:p>
            <a:endParaRPr lang="el-GR" sz="1800" dirty="0"/>
          </a:p>
          <a:p>
            <a:r>
              <a:rPr lang="el-GR" sz="1800" dirty="0"/>
              <a:t>Οι σχετικές διαφοροποιήσεις είναι πιο έντονες στην Ελλάδα από ό,τι στον ΟΟΣΑ. </a:t>
            </a:r>
            <a:r>
              <a:rPr lang="el-GR" sz="1800" b="1" dirty="0"/>
              <a:t>Σε σχέση με το 2022 τα ποσοστά των μαθητών/</a:t>
            </a:r>
            <a:r>
              <a:rPr lang="el-GR" sz="1800" b="1" dirty="0" err="1"/>
              <a:t>τριων</a:t>
            </a:r>
            <a:r>
              <a:rPr lang="el-GR" sz="1800" b="1" dirty="0"/>
              <a:t> οι οποίοι/</a:t>
            </a:r>
            <a:r>
              <a:rPr lang="el-GR" sz="1800" b="1" dirty="0" err="1"/>
              <a:t>ες</a:t>
            </a:r>
            <a:r>
              <a:rPr lang="el-GR" sz="1800" b="1" dirty="0"/>
              <a:t> εκφράζουν θετικές στάσεις για τη μάθηση και το σχολείο είναι μειωμένα, τόσο διεθνώς όσο και στην Ελλάδα</a:t>
            </a:r>
            <a:r>
              <a:rPr lang="el-GR" sz="2000" b="1" dirty="0"/>
              <a:t>.</a:t>
            </a:r>
          </a:p>
        </p:txBody>
      </p:sp>
    </p:spTree>
    <p:extLst>
      <p:ext uri="{BB962C8B-B14F-4D97-AF65-F5344CB8AC3E}">
        <p14:creationId xmlns:p14="http://schemas.microsoft.com/office/powerpoint/2010/main" val="25914537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Το μαθησιακό περιβάλλον στο σχολείο </a:t>
            </a:r>
          </a:p>
        </p:txBody>
      </p:sp>
      <p:sp>
        <p:nvSpPr>
          <p:cNvPr id="3" name="Θέση κειμένου 2"/>
          <p:cNvSpPr>
            <a:spLocks noGrp="1"/>
          </p:cNvSpPr>
          <p:nvPr>
            <p:ph type="body" sz="quarter" idx="10"/>
          </p:nvPr>
        </p:nvSpPr>
        <p:spPr>
          <a:xfrm>
            <a:off x="189186" y="868440"/>
            <a:ext cx="8573789" cy="4168841"/>
          </a:xfrm>
        </p:spPr>
        <p:txBody>
          <a:bodyPr>
            <a:noAutofit/>
          </a:bodyPr>
          <a:lstStyle/>
          <a:p>
            <a:r>
              <a:rPr lang="el-GR" sz="1800" dirty="0"/>
              <a:t>Στην Ελλάδα, σύμφωνα με τις δηλώσεις των ιδίων, </a:t>
            </a:r>
            <a:r>
              <a:rPr lang="el-GR" sz="1800" b="1" dirty="0"/>
              <a:t>οι μαθητές/τριες αισθάνονται να βρίσκονται σε ένα μαθησιακό περιβάλλον σημαντικά φτωχότερο σε σχέση με τους μαθητές/τριες σε άλλες χώρες του ΟΟΣΑ,</a:t>
            </a:r>
            <a:r>
              <a:rPr lang="el-GR" sz="1800" dirty="0"/>
              <a:t> καθώς: </a:t>
            </a:r>
          </a:p>
          <a:p>
            <a:pPr algn="just">
              <a:buFont typeface="Wingdings" panose="05000000000000000000" pitchFamily="2" charset="2"/>
              <a:buChar char="Ø"/>
            </a:pPr>
            <a:r>
              <a:rPr lang="el-GR" sz="1800" dirty="0"/>
              <a:t>Αισθάνονται ότι έχουν </a:t>
            </a:r>
            <a:r>
              <a:rPr lang="el-GR" sz="1800" b="1" dirty="0"/>
              <a:t>χαμηλότερο βαθμό υποστήριξης της μάθησής τους από τους/τις εκπαιδευτικούς </a:t>
            </a:r>
            <a:r>
              <a:rPr lang="el-GR" sz="1800" dirty="0"/>
              <a:t>(το χαμηλότερο ανάμεσα στον ΟΟΣΑ και μάλιστα διαρκώς επιδεινούμενο την τελευταία δεκαετία, όταν στον ΟΟΣΑ την ίδια περίοδο παρατηρείται διαρκής βελτίωση). </a:t>
            </a:r>
          </a:p>
          <a:p>
            <a:pPr algn="just">
              <a:buFont typeface="Wingdings" panose="05000000000000000000" pitchFamily="2" charset="2"/>
              <a:buChar char="Ø"/>
            </a:pPr>
            <a:r>
              <a:rPr lang="el-GR" sz="1800" dirty="0"/>
              <a:t>Δηλώνουν ότι οι εκπαιδευτικοί που τους διδάσκουν Φ.Ε. </a:t>
            </a:r>
            <a:r>
              <a:rPr lang="el-GR" sz="1800" b="1" dirty="0"/>
              <a:t>εφαρμόζουν σε χαμηλό βαθμό</a:t>
            </a:r>
            <a:r>
              <a:rPr lang="el-GR" sz="1800" dirty="0"/>
              <a:t> (το χαμηλότερο στον ΟΟΣΑ) κατά τη διδασκαλία τους </a:t>
            </a:r>
            <a:r>
              <a:rPr lang="el-GR" sz="1800" b="1" dirty="0"/>
              <a:t>τεχνικές γνωστικής τους ενεργοποίησης</a:t>
            </a:r>
            <a:r>
              <a:rPr lang="el-GR" sz="1800" dirty="0"/>
              <a:t>. </a:t>
            </a:r>
          </a:p>
          <a:p>
            <a:pPr>
              <a:buFont typeface="Wingdings" panose="05000000000000000000" pitchFamily="2" charset="2"/>
              <a:buChar char="Ø"/>
            </a:pPr>
            <a:r>
              <a:rPr lang="el-GR" sz="1800" dirty="0"/>
              <a:t>Δηλώνουν ότι </a:t>
            </a:r>
            <a:r>
              <a:rPr lang="el-GR" sz="1800" b="1" dirty="0"/>
              <a:t>χρησιμοποιούν τις ψηφιακές τεχνολογίες και την ΤΝ λιγότερο</a:t>
            </a:r>
            <a:r>
              <a:rPr lang="el-GR" sz="1800" dirty="0"/>
              <a:t> στο σχολείο τους. </a:t>
            </a:r>
          </a:p>
          <a:p>
            <a:r>
              <a:rPr lang="el-GR" sz="1800" dirty="0"/>
              <a:t>Η ποιότητα του μαθησιακού περιβάλλοντος δεν διαφοροποιείται ιδιαίτερα ανάμεσα στους διαφορετικούς τύπους σχολείου, εκτός από τα ιδιωτικά, όπου το μαθησιακό περιβάλλον φαίνεται να είναι καλύτερο από τα δημόσια. Εξαίρεση σε αυτό αποτελεί ο </a:t>
            </a:r>
            <a:r>
              <a:rPr lang="el-GR" sz="1800" b="1" dirty="0"/>
              <a:t>σχετικά μεγαλύτερος βαθμός μαθησιακής υποστήριξης που λαμβάνουν οι μαθητές/</a:t>
            </a:r>
            <a:r>
              <a:rPr lang="el-GR" sz="1800" b="1" dirty="0" err="1"/>
              <a:t>τριες</a:t>
            </a:r>
            <a:r>
              <a:rPr lang="el-GR" sz="1800" b="1" dirty="0"/>
              <a:t> από τους εκπαιδευτικούς στα σχολεία των πιο ευάλωτων κοινωνικά περιοχών</a:t>
            </a:r>
            <a:r>
              <a:rPr lang="el-GR" sz="1800" dirty="0"/>
              <a:t>. </a:t>
            </a:r>
          </a:p>
        </p:txBody>
      </p:sp>
    </p:spTree>
    <p:extLst>
      <p:ext uri="{BB962C8B-B14F-4D97-AF65-F5344CB8AC3E}">
        <p14:creationId xmlns:p14="http://schemas.microsoft.com/office/powerpoint/2010/main" val="37497949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94845" y="130057"/>
            <a:ext cx="7854486" cy="648072"/>
          </a:xfrm>
        </p:spPr>
        <p:txBody>
          <a:bodyPr>
            <a:normAutofit/>
          </a:bodyPr>
          <a:lstStyle/>
          <a:p>
            <a:r>
              <a:rPr lang="en-US" sz="2800" dirty="0"/>
              <a:t>H </a:t>
            </a:r>
            <a:r>
              <a:rPr lang="el-GR" sz="2800" dirty="0"/>
              <a:t>κουλτούρα της αξιολόγησης και της λογοδοσίας</a:t>
            </a:r>
          </a:p>
        </p:txBody>
      </p:sp>
      <p:sp>
        <p:nvSpPr>
          <p:cNvPr id="3" name="Θέση κειμένου 2"/>
          <p:cNvSpPr>
            <a:spLocks noGrp="1"/>
          </p:cNvSpPr>
          <p:nvPr>
            <p:ph type="body" sz="quarter" idx="10"/>
          </p:nvPr>
        </p:nvSpPr>
        <p:spPr>
          <a:xfrm>
            <a:off x="302968" y="896539"/>
            <a:ext cx="8472641" cy="4168841"/>
          </a:xfrm>
        </p:spPr>
        <p:txBody>
          <a:bodyPr>
            <a:noAutofit/>
          </a:bodyPr>
          <a:lstStyle/>
          <a:p>
            <a:r>
              <a:rPr lang="el-GR" sz="1600" dirty="0"/>
              <a:t>Αν και, σύμφωνα με τις απαντήσεις των διευθυντών, τα ελληνικά σχολεία εξακολουθούν να υπολείπονται στην κουλτούρα αξιολόγησης και λογοδοσίας που διαθέτουν, εν τούτοις, </a:t>
            </a:r>
            <a:r>
              <a:rPr lang="el-GR" sz="1600" b="1" dirty="0"/>
              <a:t>σε σχέση με το 2022, η κουλτούρα αυτή έχει ενισχυθεί σημαντικά</a:t>
            </a:r>
            <a:r>
              <a:rPr lang="el-GR" sz="1600" dirty="0"/>
              <a:t>. </a:t>
            </a:r>
          </a:p>
          <a:p>
            <a:endParaRPr lang="el-GR" sz="1600" dirty="0"/>
          </a:p>
          <a:p>
            <a:r>
              <a:rPr lang="el-GR" sz="1600" dirty="0"/>
              <a:t>Συγκεκριμένα, σε σχέση με το 20</a:t>
            </a:r>
            <a:r>
              <a:rPr lang="en-US" sz="1600" dirty="0"/>
              <a:t>22</a:t>
            </a:r>
            <a:r>
              <a:rPr lang="el-GR" sz="1600" dirty="0"/>
              <a:t>, το 202</a:t>
            </a:r>
            <a:r>
              <a:rPr lang="en-US" sz="1600" dirty="0"/>
              <a:t>5</a:t>
            </a:r>
            <a:r>
              <a:rPr lang="el-GR" sz="1600" dirty="0"/>
              <a:t>:</a:t>
            </a:r>
          </a:p>
          <a:p>
            <a:pPr>
              <a:buFont typeface="Wingdings" panose="05000000000000000000" pitchFamily="2" charset="2"/>
              <a:buChar char="Ø"/>
            </a:pPr>
            <a:r>
              <a:rPr lang="el-GR" sz="1600" dirty="0"/>
              <a:t> 19% περισσότεροι διευθυντές σχολείων δήλωσαν ότι χρησιμοποιούν τα στοιχεία της εξωτερικής αξιολόγησης των σχολικών μονάδων στη διαμόρφωση των σχολικών πολιτικών, </a:t>
            </a:r>
          </a:p>
          <a:p>
            <a:pPr>
              <a:buFont typeface="Wingdings" panose="05000000000000000000" pitchFamily="2" charset="2"/>
              <a:buChar char="Ø"/>
            </a:pPr>
            <a:r>
              <a:rPr lang="el-GR" sz="1600" dirty="0"/>
              <a:t>29% περισσότεροι δήλωσαν ότι αξιοποιούν τα δεδομένα της αξιολόγησης για να σχεδιάζουν δράσεις ανάπτυξης της σχολικής μονάδας, </a:t>
            </a:r>
          </a:p>
          <a:p>
            <a:pPr>
              <a:buFont typeface="Wingdings" panose="05000000000000000000" pitchFamily="2" charset="2"/>
              <a:buChar char="Ø"/>
            </a:pPr>
            <a:r>
              <a:rPr lang="el-GR" sz="1600" dirty="0"/>
              <a:t>25% περισσότεροι δήλωσαν ότι αξιοποιούν τα δεδομένα της αξιολόγησης για να βελτιώνουν την ποιότητα της διδασκαλίας και </a:t>
            </a:r>
          </a:p>
          <a:p>
            <a:pPr>
              <a:buFont typeface="Wingdings" panose="05000000000000000000" pitchFamily="2" charset="2"/>
              <a:buChar char="Ø"/>
            </a:pPr>
            <a:r>
              <a:rPr lang="el-GR" sz="1600" dirty="0"/>
              <a:t>37% περισσότεροι δήλωσαν ότι εφαρμόζουν μέτρα που προέκυψαν από τις συστάσεις της εξωτερικής αξιολόγησης.</a:t>
            </a:r>
          </a:p>
          <a:p>
            <a:pPr marL="0" indent="0">
              <a:buNone/>
            </a:pPr>
            <a:endParaRPr lang="el-GR" sz="1600" dirty="0"/>
          </a:p>
          <a:p>
            <a:r>
              <a:rPr lang="el-GR" sz="1600" b="1" dirty="0"/>
              <a:t>Πρόκειται για τη μεγαλύτερη</a:t>
            </a:r>
            <a:r>
              <a:rPr lang="en-US" sz="1600" b="1" dirty="0"/>
              <a:t> </a:t>
            </a:r>
            <a:r>
              <a:rPr lang="el-GR" sz="1600" b="1" dirty="0"/>
              <a:t>σχετική βελτίωση ανάμεσα στις χώρες μέλη του ΟΟΣΑ. </a:t>
            </a:r>
          </a:p>
        </p:txBody>
      </p:sp>
    </p:spTree>
    <p:extLst>
      <p:ext uri="{BB962C8B-B14F-4D97-AF65-F5344CB8AC3E}">
        <p14:creationId xmlns:p14="http://schemas.microsoft.com/office/powerpoint/2010/main" val="29019852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Το σχολικό κλίμα</a:t>
            </a:r>
            <a:r>
              <a:rPr lang="en-US" dirty="0"/>
              <a:t> </a:t>
            </a:r>
            <a:endParaRPr lang="el-GR" dirty="0"/>
          </a:p>
        </p:txBody>
      </p:sp>
      <p:sp>
        <p:nvSpPr>
          <p:cNvPr id="3" name="Θέση κειμένου 2"/>
          <p:cNvSpPr>
            <a:spLocks noGrp="1"/>
          </p:cNvSpPr>
          <p:nvPr>
            <p:ph type="body" sz="quarter" idx="10"/>
          </p:nvPr>
        </p:nvSpPr>
        <p:spPr>
          <a:xfrm>
            <a:off x="265492" y="974659"/>
            <a:ext cx="8472641" cy="4168841"/>
          </a:xfrm>
        </p:spPr>
        <p:txBody>
          <a:bodyPr>
            <a:noAutofit/>
          </a:bodyPr>
          <a:lstStyle/>
          <a:p>
            <a:r>
              <a:rPr lang="el-GR" sz="1600" dirty="0"/>
              <a:t>Σε σχέση με τον ΟΟΣΑ, το σχολικό κλίμα στα σχολεία της Ελλάδας </a:t>
            </a:r>
            <a:r>
              <a:rPr lang="el-GR" sz="1600" b="1" dirty="0"/>
              <a:t>χαρακτηρίζεται από περισσότερες διαταρακτικές συμπεριφορές χαμηλής παραβατικότητας </a:t>
            </a:r>
            <a:r>
              <a:rPr lang="el-GR" sz="1600" dirty="0"/>
              <a:t>(πειθαρχία στην τάξη, αδικαιολόγητες απουσίες, αργοπορημένη άφιξη στα μαθήματα) </a:t>
            </a:r>
            <a:r>
              <a:rPr lang="el-GR" sz="1600" b="1" dirty="0"/>
              <a:t>ενώ βρίσκεται στο ίδιο επίπεδο </a:t>
            </a:r>
            <a:r>
              <a:rPr lang="el-GR" sz="1600" dirty="0"/>
              <a:t>(π.χ. σχολικός εκφοβισμός) </a:t>
            </a:r>
            <a:r>
              <a:rPr lang="el-GR" sz="1600" b="1" dirty="0"/>
              <a:t>ή και σε καλύτερο επίπεδο όσον αφορά συμπεριφορές μεγαλύτερης παραβατικότητας</a:t>
            </a:r>
            <a:r>
              <a:rPr lang="el-GR" sz="1600" dirty="0"/>
              <a:t> (κλοπές, βανδαλισμοί, ξυλοδαρμοί, κλπ.).</a:t>
            </a:r>
          </a:p>
          <a:p>
            <a:pPr marL="0" indent="0">
              <a:buNone/>
            </a:pPr>
            <a:endParaRPr lang="el-GR" sz="1600" dirty="0"/>
          </a:p>
          <a:p>
            <a:r>
              <a:rPr lang="el-GR" sz="1600" dirty="0"/>
              <a:t>Η τάση στο επίπεδο της δεκαετίας (2015-2025), τόσο για τα περιστατικά χαμηλής όσο για τα περιστατικά μεγαλύτερης σχολικής παραβατικότητας, είναι προς επιδείνωση, </a:t>
            </a:r>
            <a:r>
              <a:rPr lang="el-GR" sz="1600" b="1" dirty="0"/>
              <a:t>αλλά σε σχέση με το 2022 παρατηρείται κάποια σχετική βελτίωση, ειδικά σε ό,τι αφορά το αίσθημα ασφάλειας των μαθητών στο σχολείο, τις αδικαιολόγητες ωριαίες απουσίες και την αίσθηση του ανήκειν στη σχολική κοινότητα</a:t>
            </a:r>
            <a:r>
              <a:rPr lang="el-GR" sz="1600" dirty="0"/>
              <a:t>. </a:t>
            </a:r>
          </a:p>
          <a:p>
            <a:endParaRPr lang="el-GR" sz="1600" dirty="0"/>
          </a:p>
          <a:p>
            <a:r>
              <a:rPr lang="el-GR" sz="1600" dirty="0"/>
              <a:t>Ειδικά </a:t>
            </a:r>
            <a:r>
              <a:rPr lang="el-GR" sz="1600" b="1" dirty="0"/>
              <a:t>το μέτρο της απαγόρευσης των κινητών στα σχολεία φαίνεται πως έχει λειτουργήσει, καθώς σε σχέση με το 2022 είναι πολύ αυξημένα τα ποσοστά των μαθητών που δηλώνουν ότι δεν τα χρησιμοποιούν καθόλου ή τα χρησιμοποιούν πολύ λίγο στα σχολεία</a:t>
            </a:r>
            <a:r>
              <a:rPr lang="el-GR" sz="1600" dirty="0"/>
              <a:t>.</a:t>
            </a:r>
          </a:p>
          <a:p>
            <a:pPr marL="0" indent="0">
              <a:buNone/>
            </a:pPr>
            <a:endParaRPr lang="el-GR" sz="1600" dirty="0"/>
          </a:p>
        </p:txBody>
      </p:sp>
    </p:spTree>
    <p:extLst>
      <p:ext uri="{BB962C8B-B14F-4D97-AF65-F5344CB8AC3E}">
        <p14:creationId xmlns:p14="http://schemas.microsoft.com/office/powerpoint/2010/main" val="9665286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dirty="0"/>
              <a:t>Επάρκεια προσωπικού και </a:t>
            </a:r>
            <a:r>
              <a:rPr lang="el-GR" sz="2400" dirty="0" err="1"/>
              <a:t>υλικο</a:t>
            </a:r>
            <a:r>
              <a:rPr lang="el-GR" sz="2400" dirty="0"/>
              <a:t>-τεχνικού εξοπλισμού</a:t>
            </a:r>
          </a:p>
        </p:txBody>
      </p:sp>
      <p:sp>
        <p:nvSpPr>
          <p:cNvPr id="3" name="Θέση κειμένου 2"/>
          <p:cNvSpPr>
            <a:spLocks noGrp="1"/>
          </p:cNvSpPr>
          <p:nvPr>
            <p:ph type="body" sz="quarter" idx="10"/>
          </p:nvPr>
        </p:nvSpPr>
        <p:spPr>
          <a:xfrm>
            <a:off x="309546" y="876481"/>
            <a:ext cx="8472641" cy="4168841"/>
          </a:xfrm>
        </p:spPr>
        <p:txBody>
          <a:bodyPr>
            <a:noAutofit/>
          </a:bodyPr>
          <a:lstStyle/>
          <a:p>
            <a:r>
              <a:rPr lang="el-GR" sz="1800" dirty="0"/>
              <a:t>Παρά τους μαζικούς διορισμούς των τελευταίων ετών</a:t>
            </a:r>
            <a:r>
              <a:rPr lang="en-US" sz="1800" dirty="0"/>
              <a:t> </a:t>
            </a:r>
            <a:r>
              <a:rPr lang="el-GR" sz="1800" dirty="0"/>
              <a:t>και παρά το γεγονός το γεγονός ότι η Ελλάδα εμφανίζει χαμηλότερη αναλογία μαθητών ανά εκπαιδευτικό και μικρότερο μέσο μέγεθος τάξης από τον ΟΟΣΑ, οι διευθυντές/ντριες αναφέρουν ελλείψεις εκπαιδευτικού και βοηθητικού προσωπικού σε υψηλότερο βαθμό από τον μέσο όρο του ΟΟΣΑ. Συνεπώς, </a:t>
            </a:r>
            <a:r>
              <a:rPr lang="el-GR" sz="1800" b="1" dirty="0"/>
              <a:t>το πρόβλημα δεν φαίνεται να είναι κυρίως ποσοτικό, αλλά αφορά τη διαχείριση, την κατανομή και την αποτελεσματική αξιοποίηση του προσωπικού</a:t>
            </a:r>
            <a:r>
              <a:rPr lang="el-GR" sz="1800" dirty="0"/>
              <a:t>.</a:t>
            </a:r>
            <a:endParaRPr lang="en-US" sz="1800" dirty="0"/>
          </a:p>
          <a:p>
            <a:endParaRPr lang="el-GR" sz="1800" dirty="0"/>
          </a:p>
          <a:p>
            <a:pPr marL="0" indent="0">
              <a:buNone/>
            </a:pPr>
            <a:endParaRPr lang="el-GR" sz="1800" dirty="0"/>
          </a:p>
          <a:p>
            <a:r>
              <a:rPr lang="el-GR" sz="1800" dirty="0"/>
              <a:t>Παρά το γεγονός ότι σύμφωνα με τις δηλώσεις των διευθυντών/ντριων τα σχολεία στην Ελλάδα υστερούν σε υλικο-τεχνικές υποδομές και ψηφιακό εξοπλισμό, </a:t>
            </a:r>
            <a:r>
              <a:rPr lang="el-GR" sz="1800" b="1" dirty="0"/>
              <a:t>εντούτοις ιδιαίτερα μετά το 2018 παρατηρείται μια σαφής σύγκλιση στον τομέα αυτόν, ειδικά σε ό,τι αφορά τον ψηφιακό εξοπλισμό των σχολείων</a:t>
            </a:r>
            <a:r>
              <a:rPr lang="el-GR" sz="1800" dirty="0"/>
              <a:t>. Η αναλογία διαθέσιμων Η/Υ για εκπαιδευτική χρήση ανά 10 μαθητές/</a:t>
            </a:r>
            <a:r>
              <a:rPr lang="el-GR" sz="1800" dirty="0" err="1"/>
              <a:t>τριες</a:t>
            </a:r>
            <a:r>
              <a:rPr lang="el-GR" sz="1800" dirty="0"/>
              <a:t> έχει βελτιωθεί </a:t>
            </a:r>
            <a:r>
              <a:rPr lang="el-GR" sz="1800" b="1" dirty="0"/>
              <a:t>σχεδόν με διπλάσιο ρυθμό σε σχέση με το μέσο όρο του ΟΟΣΑ</a:t>
            </a:r>
            <a:r>
              <a:rPr lang="el-GR" sz="1800" dirty="0"/>
              <a:t>. </a:t>
            </a:r>
          </a:p>
          <a:p>
            <a:pPr marL="0" indent="0">
              <a:buNone/>
            </a:pPr>
            <a:endParaRPr lang="el-GR" sz="1800" b="1" dirty="0"/>
          </a:p>
        </p:txBody>
      </p:sp>
    </p:spTree>
    <p:extLst>
      <p:ext uri="{BB962C8B-B14F-4D97-AF65-F5344CB8AC3E}">
        <p14:creationId xmlns:p14="http://schemas.microsoft.com/office/powerpoint/2010/main" val="9286437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dirty="0"/>
              <a:t>Η ποιότητα ζωής των μαθητών/</a:t>
            </a:r>
            <a:r>
              <a:rPr lang="el-GR" sz="2400" dirty="0" err="1"/>
              <a:t>τριων</a:t>
            </a:r>
            <a:r>
              <a:rPr lang="el-GR" sz="2400" dirty="0"/>
              <a:t> έξω από το σχολείο</a:t>
            </a:r>
          </a:p>
        </p:txBody>
      </p:sp>
      <p:sp>
        <p:nvSpPr>
          <p:cNvPr id="3" name="Θέση κειμένου 2"/>
          <p:cNvSpPr>
            <a:spLocks noGrp="1"/>
          </p:cNvSpPr>
          <p:nvPr>
            <p:ph type="body" sz="quarter" idx="10"/>
          </p:nvPr>
        </p:nvSpPr>
        <p:spPr>
          <a:xfrm>
            <a:off x="265169" y="974659"/>
            <a:ext cx="8472641" cy="4168841"/>
          </a:xfrm>
        </p:spPr>
        <p:txBody>
          <a:bodyPr>
            <a:noAutofit/>
          </a:bodyPr>
          <a:lstStyle/>
          <a:p>
            <a:r>
              <a:rPr lang="el-GR" sz="1800" dirty="0"/>
              <a:t>Οι μαθητές/</a:t>
            </a:r>
            <a:r>
              <a:rPr lang="el-GR" sz="1800" dirty="0" err="1"/>
              <a:t>τριες</a:t>
            </a:r>
            <a:r>
              <a:rPr lang="el-GR" sz="1800" dirty="0"/>
              <a:t> στην Ελλάδα </a:t>
            </a:r>
            <a:r>
              <a:rPr lang="el-GR" sz="1800" b="1" dirty="0"/>
              <a:t>αφιερώνουν περισσότερο χρόνο στην καθημερινότητά τους για τα μαθήματα, είτε μελετώντας στο σπίτι είτε λαμβάνοντας εξωσχολική υποστήριξη</a:t>
            </a:r>
            <a:r>
              <a:rPr lang="el-GR" sz="1800" dirty="0"/>
              <a:t>.</a:t>
            </a:r>
          </a:p>
          <a:p>
            <a:endParaRPr lang="el-GR" sz="1800" dirty="0"/>
          </a:p>
          <a:p>
            <a:r>
              <a:rPr lang="el-GR" sz="1800" dirty="0"/>
              <a:t>Εκφράζουν </a:t>
            </a:r>
            <a:r>
              <a:rPr lang="el-GR" sz="1800" b="1" dirty="0"/>
              <a:t>παραπλήσια επίπεδα ικανοποίησης από τη ζωή τους </a:t>
            </a:r>
            <a:r>
              <a:rPr lang="el-GR" sz="1800" dirty="0"/>
              <a:t>σε σχέση με το μέσο όρο του ΟΟΣΑ. Σε σχέση με το 2015 οι μαθητές/</a:t>
            </a:r>
            <a:r>
              <a:rPr lang="el-GR" sz="1800" dirty="0" err="1"/>
              <a:t>τριες</a:t>
            </a:r>
            <a:r>
              <a:rPr lang="el-GR" sz="1800" dirty="0"/>
              <a:t> στην Ελλάδα εκφράζουν μειωμένη  ικανοποίηση από τη ζωή τους ενώ εκφράζουν παρόμοια επίπεδα ικανοποίησης σε σχέση με το 2022. </a:t>
            </a:r>
            <a:endParaRPr lang="en-US" sz="1800" dirty="0"/>
          </a:p>
          <a:p>
            <a:endParaRPr lang="en-US" sz="1800" dirty="0"/>
          </a:p>
          <a:p>
            <a:r>
              <a:rPr lang="el-GR" sz="1800" dirty="0"/>
              <a:t>Παράλληλα αισθάνονται ότι </a:t>
            </a:r>
            <a:r>
              <a:rPr lang="el-GR" sz="1800" b="1" dirty="0"/>
              <a:t>η οικογένειά τους τους υποστηρίζει περισσότερο</a:t>
            </a:r>
            <a:r>
              <a:rPr lang="el-GR" sz="1800" dirty="0"/>
              <a:t>. </a:t>
            </a:r>
            <a:endParaRPr lang="en-US" sz="1800" dirty="0"/>
          </a:p>
          <a:p>
            <a:endParaRPr lang="en-US" sz="1800" dirty="0"/>
          </a:p>
          <a:p>
            <a:r>
              <a:rPr lang="el-GR" sz="1800" dirty="0"/>
              <a:t>Τέλος, </a:t>
            </a:r>
            <a:r>
              <a:rPr lang="el-GR" sz="1800" b="1" dirty="0"/>
              <a:t>χρησιμοποιούν λίγο παραπάνω χρόνο σε σχέση με τον μέσο όρο του ΟΟΣΑ τις ψηφιακές συσκευές για ψυχαγωγία στο σπίτι τους</a:t>
            </a:r>
            <a:r>
              <a:rPr lang="el-GR" sz="1800" dirty="0"/>
              <a:t>. </a:t>
            </a:r>
            <a:r>
              <a:rPr lang="el-GR" sz="1800" b="1" dirty="0"/>
              <a:t>Το ευχάριστο είναι πως σε σχέση με το 2022 παρατηρείται μια μείωση του σχετικού χρόνου χρήσης.</a:t>
            </a:r>
          </a:p>
          <a:p>
            <a:endParaRPr lang="el-GR" sz="1600" dirty="0"/>
          </a:p>
          <a:p>
            <a:endParaRPr lang="el-GR" sz="1600" dirty="0"/>
          </a:p>
        </p:txBody>
      </p:sp>
    </p:spTree>
    <p:extLst>
      <p:ext uri="{BB962C8B-B14F-4D97-AF65-F5344CB8AC3E}">
        <p14:creationId xmlns:p14="http://schemas.microsoft.com/office/powerpoint/2010/main" val="8491161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Εικόνα 13"/>
          <p:cNvPicPr>
            <a:picLocks noChangeAspect="1"/>
          </p:cNvPicPr>
          <p:nvPr/>
        </p:nvPicPr>
        <p:blipFill>
          <a:blip r:embed="rId2"/>
          <a:stretch>
            <a:fillRect/>
          </a:stretch>
        </p:blipFill>
        <p:spPr>
          <a:xfrm>
            <a:off x="8361383" y="3698692"/>
            <a:ext cx="711672" cy="502932"/>
          </a:xfrm>
          <a:prstGeom prst="rect">
            <a:avLst/>
          </a:prstGeom>
        </p:spPr>
      </p:pic>
      <p:sp>
        <p:nvSpPr>
          <p:cNvPr id="2" name="Text Placeholder 1">
            <a:extLst>
              <a:ext uri="{FF2B5EF4-FFF2-40B4-BE49-F238E27FC236}">
                <a16:creationId xmlns:a16="http://schemas.microsoft.com/office/drawing/2014/main" id="{B10B8BA7-5465-4332-AB15-BAA5ECFCA74E}"/>
              </a:ext>
            </a:extLst>
          </p:cNvPr>
          <p:cNvSpPr>
            <a:spLocks noGrp="1"/>
          </p:cNvSpPr>
          <p:nvPr>
            <p:ph type="body" sz="quarter" idx="4294967295"/>
          </p:nvPr>
        </p:nvSpPr>
        <p:spPr>
          <a:xfrm>
            <a:off x="968253" y="1338530"/>
            <a:ext cx="7272702" cy="1230214"/>
          </a:xfrm>
        </p:spPr>
        <p:txBody>
          <a:bodyPr>
            <a:noAutofit/>
          </a:bodyPr>
          <a:lstStyle/>
          <a:p>
            <a:pPr marL="0" indent="0" algn="ctr">
              <a:buNone/>
            </a:pPr>
            <a:endParaRPr lang="el-GR" b="1" dirty="0">
              <a:solidFill>
                <a:schemeClr val="bg1"/>
              </a:solidFill>
              <a:latin typeface="+mn-lt"/>
            </a:endParaRPr>
          </a:p>
          <a:p>
            <a:pPr marL="0" indent="0" algn="ctr">
              <a:buNone/>
            </a:pPr>
            <a:r>
              <a:rPr lang="el-GR" b="1" dirty="0">
                <a:solidFill>
                  <a:schemeClr val="bg1"/>
                </a:solidFill>
                <a:latin typeface="+mn-lt"/>
              </a:rPr>
              <a:t>4/Συμπεράσματα: Σημεία αισιοδοξίας και επίμονες προκλήσεις</a:t>
            </a:r>
            <a:endParaRPr lang="en-US" b="1" dirty="0">
              <a:solidFill>
                <a:schemeClr val="bg1"/>
              </a:solidFill>
              <a:latin typeface="+mn-lt"/>
            </a:endParaRPr>
          </a:p>
        </p:txBody>
      </p:sp>
      <p:pic>
        <p:nvPicPr>
          <p:cNvPr id="4" name="Picture 3" descr="logo_removed_patch_slide1.png"/>
          <p:cNvPicPr>
            <a:picLocks noChangeAspect="1"/>
          </p:cNvPicPr>
          <p:nvPr/>
        </p:nvPicPr>
        <p:blipFill>
          <a:blip r:embed="rId3"/>
          <a:stretch>
            <a:fillRect/>
          </a:stretch>
        </p:blipFill>
        <p:spPr>
          <a:xfrm>
            <a:off x="1032875" y="498288"/>
            <a:ext cx="1609890" cy="578301"/>
          </a:xfrm>
          <a:prstGeom prst="rect">
            <a:avLst/>
          </a:prstGeom>
        </p:spPr>
      </p:pic>
    </p:spTree>
    <p:extLst>
      <p:ext uri="{BB962C8B-B14F-4D97-AF65-F5344CB8AC3E}">
        <p14:creationId xmlns:p14="http://schemas.microsoft.com/office/powerpoint/2010/main" val="1401225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dirty="0"/>
              <a:t>Σημεία Αισιοδοξίας</a:t>
            </a:r>
          </a:p>
        </p:txBody>
      </p:sp>
      <p:sp>
        <p:nvSpPr>
          <p:cNvPr id="3" name="Θέση κειμένου 2"/>
          <p:cNvSpPr>
            <a:spLocks noGrp="1"/>
          </p:cNvSpPr>
          <p:nvPr>
            <p:ph type="body" sz="quarter" idx="10"/>
          </p:nvPr>
        </p:nvSpPr>
        <p:spPr>
          <a:xfrm>
            <a:off x="209826" y="823268"/>
            <a:ext cx="8472641" cy="4168841"/>
          </a:xfrm>
        </p:spPr>
        <p:txBody>
          <a:bodyPr>
            <a:noAutofit/>
          </a:bodyPr>
          <a:lstStyle/>
          <a:p>
            <a:r>
              <a:rPr lang="el-GR" sz="1800" dirty="0"/>
              <a:t>Αυξημένο ενδιαφέρον εκπαιδευτικών και μαθητών/τριών για συμμετοχή στην έρευνα.</a:t>
            </a:r>
          </a:p>
          <a:p>
            <a:endParaRPr lang="el-GR" sz="1800" dirty="0"/>
          </a:p>
          <a:p>
            <a:r>
              <a:rPr lang="el-GR" sz="1800" dirty="0"/>
              <a:t>Για πρώτη φορά έπειτα από πάνω από δέκα χρόνια η χώρα ανακόπτει μια διαρκή πορεία αυξανόμενης απόκλισής της από το μέσο όρο του ΟΟΣΑ και μάλιστα στα Μαθηματικά μειώνει αυτή την απόκλιση. Η σύγκριση με την ΕΕ27 είναι ακόμα πιο εύγλωττη, καθώς η χώρα μειώνει την απόκλισή της σε δυο πεδία (Μαθηματικά, Κατανόηση Κειμένου).</a:t>
            </a:r>
          </a:p>
          <a:p>
            <a:endParaRPr lang="el-GR" sz="1800" dirty="0"/>
          </a:p>
          <a:p>
            <a:r>
              <a:rPr lang="el-GR" sz="1800" dirty="0"/>
              <a:t>Η Ελλάδα είχε μικρότερη πτώση και στα τρία αντικείμενα από χώρες πολύ πιο ισχυρές οικονομικά και με εκπαιδευτικά συστήματα πολύ πιο προηγμένα σύμφωνα με τη διαχρονική τους κατάταξη στην έρευνα PISA (π.χ. Δανία, Σουηδία, Φινλανδία, Νορβηγία, Ισπανία, Πολωνία, Γερμανία, Ιρλανδία στην Ε.Ε και Χονγκ-Κόνγκ ή Ιαπωνία στην Ασία).</a:t>
            </a:r>
          </a:p>
          <a:p>
            <a:endParaRPr lang="el-GR" sz="1800" dirty="0"/>
          </a:p>
          <a:p>
            <a:r>
              <a:rPr lang="el-GR" sz="1800" dirty="0"/>
              <a:t>Σημαντικός αριθμός σχολικών μονάδων (περίπου 1 στις 6) πέτυχε επιδόσεις πάνω από ή περίπου στο μέσο όρο του ΟΟΣΑ. </a:t>
            </a:r>
          </a:p>
          <a:p>
            <a:endParaRPr lang="el-GR" sz="1800" dirty="0"/>
          </a:p>
          <a:p>
            <a:endParaRPr lang="el-GR" sz="1800" dirty="0"/>
          </a:p>
          <a:p>
            <a:pPr marL="0" indent="0">
              <a:buNone/>
            </a:pPr>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600" dirty="0"/>
          </a:p>
          <a:p>
            <a:endParaRPr lang="el-GR" sz="1600" dirty="0"/>
          </a:p>
        </p:txBody>
      </p:sp>
    </p:spTree>
    <p:extLst>
      <p:ext uri="{BB962C8B-B14F-4D97-AF65-F5344CB8AC3E}">
        <p14:creationId xmlns:p14="http://schemas.microsoft.com/office/powerpoint/2010/main" val="6716080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dirty="0"/>
              <a:t>Σημεία Αισιοδοξίας</a:t>
            </a:r>
          </a:p>
        </p:txBody>
      </p:sp>
      <p:sp>
        <p:nvSpPr>
          <p:cNvPr id="3" name="Θέση κειμένου 2"/>
          <p:cNvSpPr>
            <a:spLocks noGrp="1"/>
          </p:cNvSpPr>
          <p:nvPr>
            <p:ph type="body" sz="quarter" idx="10"/>
          </p:nvPr>
        </p:nvSpPr>
        <p:spPr>
          <a:xfrm>
            <a:off x="197714" y="974659"/>
            <a:ext cx="8472641" cy="4168841"/>
          </a:xfrm>
        </p:spPr>
        <p:txBody>
          <a:bodyPr>
            <a:noAutofit/>
          </a:bodyPr>
          <a:lstStyle/>
          <a:p>
            <a:r>
              <a:rPr lang="el-GR" sz="1800" dirty="0"/>
              <a:t>Τα κορίτσια συγκριτικά τα πηγαίνουν καλύτερα από τα αγόρια στην Ελλάδα, πιο έντονα σε σχέση με ό,τι συμβαίνει κατά μέσο όρο στον ΟΟΣΑ. </a:t>
            </a:r>
          </a:p>
          <a:p>
            <a:endParaRPr lang="el-GR" sz="1800" dirty="0"/>
          </a:p>
          <a:p>
            <a:r>
              <a:rPr lang="el-GR" sz="1800" dirty="0"/>
              <a:t>Οι μαθητές/</a:t>
            </a:r>
            <a:r>
              <a:rPr lang="el-GR" sz="1800" dirty="0" err="1"/>
              <a:t>τριες</a:t>
            </a:r>
            <a:r>
              <a:rPr lang="el-GR" sz="1800" dirty="0"/>
              <a:t> στην Ελλάδα εκφράζουν μεγαλύτερη πίστη στη δυνατότητά τους να αναπτύξουν τις </a:t>
            </a:r>
            <a:r>
              <a:rPr lang="el-GR" sz="1800" dirty="0" err="1"/>
              <a:t>ικανοτητές</a:t>
            </a:r>
            <a:r>
              <a:rPr lang="el-GR" sz="1800" dirty="0"/>
              <a:t> τους (</a:t>
            </a:r>
            <a:r>
              <a:rPr lang="el-GR" sz="1800" dirty="0" err="1"/>
              <a:t>growth</a:t>
            </a:r>
            <a:r>
              <a:rPr lang="el-GR" sz="1800" dirty="0"/>
              <a:t> </a:t>
            </a:r>
            <a:r>
              <a:rPr lang="el-GR" sz="1800" dirty="0" err="1"/>
              <a:t>mindset</a:t>
            </a:r>
            <a:r>
              <a:rPr lang="el-GR" sz="1800" dirty="0"/>
              <a:t>), να θέτουν στόχους και να προγραμματίζουν την προσπάθειά τους.</a:t>
            </a:r>
          </a:p>
          <a:p>
            <a:endParaRPr lang="el-GR" sz="1800" dirty="0"/>
          </a:p>
          <a:p>
            <a:r>
              <a:rPr lang="el-GR" sz="1800" dirty="0"/>
              <a:t>Παράλληλα εκφράζουν σε μεγαλύτερα ποσοστά αισιοδοξία ως προς τις μελλοντικές προοπτικές τους για συνέχιση των σπουδών τους στην Ανώτατη Εκπαίδευση και ως προς τις επαγγελματικές τους προοπτικές (σε σύγκριση με το εκπαιδευτικό επίπεδο και το επαγγελματικό επίπεδο των γονιών τους), ενώ εκφράζουν σε παραπλήσια επίπεδο με το μέσο όρο του ΟΟΣΑ αισιοδοξία σχετικά με την προοπτική βελτίωσης του κοινωνικού τους επιπέδου στο μέλλον.</a:t>
            </a:r>
          </a:p>
          <a:p>
            <a:endParaRPr lang="el-GR" sz="1800" dirty="0"/>
          </a:p>
          <a:p>
            <a:endParaRPr lang="el-GR" sz="1800" dirty="0"/>
          </a:p>
          <a:p>
            <a:endParaRPr lang="el-GR" sz="1800" dirty="0"/>
          </a:p>
          <a:p>
            <a:endParaRPr lang="el-GR" sz="1800" dirty="0"/>
          </a:p>
          <a:p>
            <a:endParaRPr lang="el-GR" sz="1800" dirty="0"/>
          </a:p>
          <a:p>
            <a:endParaRPr lang="el-GR" sz="1800" dirty="0"/>
          </a:p>
          <a:p>
            <a:pPr marL="0" indent="0">
              <a:buNone/>
            </a:pPr>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600" dirty="0"/>
          </a:p>
          <a:p>
            <a:endParaRPr lang="el-GR" sz="1600" dirty="0"/>
          </a:p>
        </p:txBody>
      </p:sp>
    </p:spTree>
    <p:extLst>
      <p:ext uri="{BB962C8B-B14F-4D97-AF65-F5344CB8AC3E}">
        <p14:creationId xmlns:p14="http://schemas.microsoft.com/office/powerpoint/2010/main" val="25579854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dirty="0"/>
              <a:t>Σημεία Αισιοδοξίας</a:t>
            </a:r>
          </a:p>
        </p:txBody>
      </p:sp>
      <p:sp>
        <p:nvSpPr>
          <p:cNvPr id="3" name="Θέση κειμένου 2"/>
          <p:cNvSpPr>
            <a:spLocks noGrp="1"/>
          </p:cNvSpPr>
          <p:nvPr>
            <p:ph type="body" sz="quarter" idx="10"/>
          </p:nvPr>
        </p:nvSpPr>
        <p:spPr>
          <a:xfrm>
            <a:off x="197714" y="836512"/>
            <a:ext cx="8472641" cy="4168841"/>
          </a:xfrm>
        </p:spPr>
        <p:txBody>
          <a:bodyPr>
            <a:noAutofit/>
          </a:bodyPr>
          <a:lstStyle/>
          <a:p>
            <a:r>
              <a:rPr lang="el-GR" sz="1800" dirty="0"/>
              <a:t>Σε σχέση με το 2022 παρατηρείται κάποια σχετική βελτίωση του σχολικού κλίματος σε ό,τι αφορά το αίσθημα ασφάλειας, τις αδικαιολόγητες ωριαίες απουσίες και την αίσθηση του </a:t>
            </a:r>
            <a:r>
              <a:rPr lang="el-GR" sz="1800" dirty="0" err="1"/>
              <a:t>ανήκειν</a:t>
            </a:r>
            <a:r>
              <a:rPr lang="el-GR" sz="1800" dirty="0"/>
              <a:t> στη σχολική κοινότητα. Το μέτρο της απαγόρευσης των κινητών στα σχολεία φαίνεται πως έχει λειτουργήσει.</a:t>
            </a:r>
          </a:p>
          <a:p>
            <a:endParaRPr lang="el-GR" sz="1800" dirty="0"/>
          </a:p>
          <a:p>
            <a:r>
              <a:rPr lang="el-GR" sz="1800" dirty="0"/>
              <a:t>Τα τελευταία χρόνια και ιδιαίτερα μετά το 2018 παρατηρείται μια σαφής σύγκλιση στον τομέα του ψηφιακού εξοπλισμού των σχολείων σε σχέση με το μέσο όρο του ΟΟΣΑ (ψηφιακή σύγκλιση).</a:t>
            </a:r>
          </a:p>
          <a:p>
            <a:endParaRPr lang="el-GR" sz="1800" dirty="0"/>
          </a:p>
          <a:p>
            <a:r>
              <a:rPr lang="el-GR" sz="1800" dirty="0"/>
              <a:t>Στην Ελλάδα οι μαθητές/</a:t>
            </a:r>
            <a:r>
              <a:rPr lang="el-GR" sz="1800" dirty="0" err="1"/>
              <a:t>τριες</a:t>
            </a:r>
            <a:r>
              <a:rPr lang="el-GR" sz="1800" dirty="0"/>
              <a:t> αισθάνονται σε μεγαλύτερο βαθμό την υποστήριξη από την οικογένειά τους.</a:t>
            </a:r>
          </a:p>
          <a:p>
            <a:endParaRPr lang="el-GR" sz="1800" dirty="0"/>
          </a:p>
          <a:p>
            <a:r>
              <a:rPr lang="el-GR" sz="1800" dirty="0"/>
              <a:t>Υπάρχει σημαντική πρόοδος ως προς τη διείσδυση της κουλτούρας αξιολόγησης και λογοδοσίας στα σχολεία, μεταξύ του 2022 και του 2025 (η μεγαλύτερη στον ΟΟΣΑ).</a:t>
            </a:r>
          </a:p>
          <a:p>
            <a:endParaRPr lang="el-GR" sz="1800" dirty="0"/>
          </a:p>
          <a:p>
            <a:pPr marL="0" indent="0">
              <a:buNone/>
            </a:pPr>
            <a:endParaRPr lang="el-GR" sz="1800" dirty="0"/>
          </a:p>
          <a:p>
            <a:endParaRPr lang="el-GR" sz="1800" dirty="0"/>
          </a:p>
          <a:p>
            <a:endParaRPr lang="el-GR" sz="1800" dirty="0"/>
          </a:p>
          <a:p>
            <a:endParaRPr lang="el-GR" sz="1800" dirty="0"/>
          </a:p>
          <a:p>
            <a:pPr marL="0" indent="0">
              <a:buNone/>
            </a:pPr>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600" dirty="0"/>
          </a:p>
          <a:p>
            <a:endParaRPr lang="el-GR" sz="1600" dirty="0"/>
          </a:p>
        </p:txBody>
      </p:sp>
    </p:spTree>
    <p:extLst>
      <p:ext uri="{BB962C8B-B14F-4D97-AF65-F5344CB8AC3E}">
        <p14:creationId xmlns:p14="http://schemas.microsoft.com/office/powerpoint/2010/main" val="4089654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Εικόνα 13"/>
          <p:cNvPicPr>
            <a:picLocks noChangeAspect="1"/>
          </p:cNvPicPr>
          <p:nvPr/>
        </p:nvPicPr>
        <p:blipFill>
          <a:blip r:embed="rId2"/>
          <a:stretch>
            <a:fillRect/>
          </a:stretch>
        </p:blipFill>
        <p:spPr>
          <a:xfrm>
            <a:off x="8361383" y="3698692"/>
            <a:ext cx="711672" cy="502932"/>
          </a:xfrm>
          <a:prstGeom prst="rect">
            <a:avLst/>
          </a:prstGeom>
        </p:spPr>
      </p:pic>
      <p:sp>
        <p:nvSpPr>
          <p:cNvPr id="2" name="Text Placeholder 1">
            <a:extLst>
              <a:ext uri="{FF2B5EF4-FFF2-40B4-BE49-F238E27FC236}">
                <a16:creationId xmlns:a16="http://schemas.microsoft.com/office/drawing/2014/main" id="{B10B8BA7-5465-4332-AB15-BAA5ECFCA74E}"/>
              </a:ext>
            </a:extLst>
          </p:cNvPr>
          <p:cNvSpPr>
            <a:spLocks noGrp="1"/>
          </p:cNvSpPr>
          <p:nvPr>
            <p:ph type="body" sz="quarter" idx="4294967295"/>
          </p:nvPr>
        </p:nvSpPr>
        <p:spPr>
          <a:xfrm>
            <a:off x="968253" y="1338530"/>
            <a:ext cx="7272702" cy="1230214"/>
          </a:xfrm>
        </p:spPr>
        <p:txBody>
          <a:bodyPr>
            <a:noAutofit/>
          </a:bodyPr>
          <a:lstStyle/>
          <a:p>
            <a:pPr marL="0" indent="0" algn="ctr">
              <a:buNone/>
            </a:pPr>
            <a:endParaRPr lang="el-GR" b="1" dirty="0">
              <a:solidFill>
                <a:schemeClr val="bg1"/>
              </a:solidFill>
              <a:latin typeface="+mn-lt"/>
            </a:endParaRPr>
          </a:p>
          <a:p>
            <a:pPr marL="0" indent="0" algn="ctr">
              <a:buNone/>
            </a:pPr>
            <a:r>
              <a:rPr lang="el-GR" b="1" dirty="0">
                <a:solidFill>
                  <a:schemeClr val="bg1"/>
                </a:solidFill>
                <a:latin typeface="+mn-lt"/>
              </a:rPr>
              <a:t>1/ Γενικά Στοιχεία της Έρευνας</a:t>
            </a:r>
            <a:endParaRPr lang="en-US" b="1" dirty="0">
              <a:solidFill>
                <a:schemeClr val="bg1"/>
              </a:solidFill>
              <a:latin typeface="+mn-lt"/>
            </a:endParaRPr>
          </a:p>
        </p:txBody>
      </p:sp>
      <p:pic>
        <p:nvPicPr>
          <p:cNvPr id="4" name="Picture 3" descr="logo_removed_patch_slide1.png"/>
          <p:cNvPicPr>
            <a:picLocks noChangeAspect="1"/>
          </p:cNvPicPr>
          <p:nvPr/>
        </p:nvPicPr>
        <p:blipFill>
          <a:blip r:embed="rId3"/>
          <a:stretch>
            <a:fillRect/>
          </a:stretch>
        </p:blipFill>
        <p:spPr>
          <a:xfrm>
            <a:off x="1032875" y="498288"/>
            <a:ext cx="1609890" cy="578301"/>
          </a:xfrm>
          <a:prstGeom prst="rect">
            <a:avLst/>
          </a:prstGeom>
        </p:spPr>
      </p:pic>
    </p:spTree>
    <p:extLst>
      <p:ext uri="{BB962C8B-B14F-4D97-AF65-F5344CB8AC3E}">
        <p14:creationId xmlns:p14="http://schemas.microsoft.com/office/powerpoint/2010/main" val="9793511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dirty="0"/>
              <a:t>Σημεία Αισιοδοξίας</a:t>
            </a:r>
          </a:p>
        </p:txBody>
      </p:sp>
      <p:sp>
        <p:nvSpPr>
          <p:cNvPr id="3" name="Θέση κειμένου 2"/>
          <p:cNvSpPr>
            <a:spLocks noGrp="1"/>
          </p:cNvSpPr>
          <p:nvPr>
            <p:ph type="body" sz="quarter" idx="10"/>
          </p:nvPr>
        </p:nvSpPr>
        <p:spPr>
          <a:xfrm>
            <a:off x="367615" y="967122"/>
            <a:ext cx="8502650" cy="3814384"/>
          </a:xfrm>
        </p:spPr>
        <p:txBody>
          <a:bodyPr>
            <a:normAutofit/>
          </a:bodyPr>
          <a:lstStyle/>
          <a:p>
            <a:r>
              <a:rPr lang="el-GR" sz="2200" dirty="0"/>
              <a:t>Οι διαφορές, αναφορικά με διάφορες πτυχές της λειτουργίας τους, μεταξύ σχολείων σε διαφορετικές περιοχές (αστικές, ημιαστικές, αγροτικές) είναι λιγότερο έντονες από ό,τι ισχύει κατά μέσο όρο στον ΟΟΣΑ. Μάλιστα, διαχρονικά κατά τη δεκαετία 2015-2025 οι διαφορές των επιδόσεων μεταξύ των μαθητών που φοιτούν σε σχολεία των αστικών κέντρων και σε αυτούς που φοιτούν σε σχολεία των αγροτικών περιοχών διαρκώς μειώνονται. </a:t>
            </a:r>
            <a:endParaRPr lang="el-GR" dirty="0"/>
          </a:p>
        </p:txBody>
      </p:sp>
    </p:spTree>
    <p:extLst>
      <p:ext uri="{BB962C8B-B14F-4D97-AF65-F5344CB8AC3E}">
        <p14:creationId xmlns:p14="http://schemas.microsoft.com/office/powerpoint/2010/main" val="3888496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dirty="0"/>
              <a:t>Σημεία Προβληματισμού</a:t>
            </a:r>
          </a:p>
        </p:txBody>
      </p:sp>
      <p:sp>
        <p:nvSpPr>
          <p:cNvPr id="3" name="Θέση κειμένου 2"/>
          <p:cNvSpPr>
            <a:spLocks noGrp="1"/>
          </p:cNvSpPr>
          <p:nvPr>
            <p:ph type="body" sz="quarter" idx="10"/>
          </p:nvPr>
        </p:nvSpPr>
        <p:spPr>
          <a:xfrm>
            <a:off x="197714" y="836512"/>
            <a:ext cx="8472641" cy="4168841"/>
          </a:xfrm>
        </p:spPr>
        <p:txBody>
          <a:bodyPr>
            <a:noAutofit/>
          </a:bodyPr>
          <a:lstStyle/>
          <a:p>
            <a:r>
              <a:rPr lang="el-GR" sz="1800" dirty="0"/>
              <a:t>Η χώρα υστερεί ακόμα σημαντικά στις επιδόσεις των μαθητών/τριών της έναντι του μέσου όρου του ΟΟΣΑ.</a:t>
            </a:r>
          </a:p>
          <a:p>
            <a:pPr marL="0" indent="0">
              <a:buNone/>
            </a:pPr>
            <a:endParaRPr lang="el-GR" sz="1800" dirty="0"/>
          </a:p>
          <a:p>
            <a:r>
              <a:rPr lang="el-GR" sz="1800" dirty="0"/>
              <a:t>Σημαντικά υψηλότερο ποσοστό μαθητών/τριών στην Ελλάδα (40,9% στις Φ.Ε., 43,8% στην Κατανόηση Κειμένου και 49,5% στα Μαθηματικά) τελειώνει την υποχρεωτική εκπαίδευση χωρίς να διαθέτει το βασικό επίπεδο λειτουργικού εγγραμματισμού που απαιτείται ώστε να μπορεί να ζήσει στο σημερινό κόσμο κατανοώντας απλά φυσικά φαινόμενα, κατανοώντας το νόημα απλών κειμένων και κάνοντας απλούς μαθηματικούς συλλογισμούς και πράξεις.</a:t>
            </a:r>
          </a:p>
          <a:p>
            <a:endParaRPr lang="el-GR" sz="1800" dirty="0"/>
          </a:p>
          <a:p>
            <a:r>
              <a:rPr lang="el-GR" sz="1800" dirty="0"/>
              <a:t>Διαχρονικά παρατηρείται μείωση των μαθητών/τριών με υψηλές επιδόσεις και αντίστοιχα αύξηση των μαθητών με χαμηλές (2015-2025). </a:t>
            </a:r>
          </a:p>
          <a:p>
            <a:endParaRPr lang="el-GR" sz="1800" dirty="0"/>
          </a:p>
          <a:p>
            <a:r>
              <a:rPr lang="el-GR" sz="1800" dirty="0"/>
              <a:t>Ιδιαίτερα χαμηλές επιδόσεις των αγοριών στην Κατανόηση Κειμένου.</a:t>
            </a:r>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pPr marL="0" indent="0">
              <a:buNone/>
            </a:pPr>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600" dirty="0"/>
          </a:p>
          <a:p>
            <a:endParaRPr lang="el-GR" sz="1600" dirty="0"/>
          </a:p>
        </p:txBody>
      </p:sp>
    </p:spTree>
    <p:extLst>
      <p:ext uri="{BB962C8B-B14F-4D97-AF65-F5344CB8AC3E}">
        <p14:creationId xmlns:p14="http://schemas.microsoft.com/office/powerpoint/2010/main" val="11092789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dirty="0"/>
              <a:t>Σημεία Προβληματισμού</a:t>
            </a:r>
          </a:p>
        </p:txBody>
      </p:sp>
      <p:sp>
        <p:nvSpPr>
          <p:cNvPr id="3" name="Θέση κειμένου 2"/>
          <p:cNvSpPr>
            <a:spLocks noGrp="1"/>
          </p:cNvSpPr>
          <p:nvPr>
            <p:ph type="body" sz="quarter" idx="10"/>
          </p:nvPr>
        </p:nvSpPr>
        <p:spPr>
          <a:xfrm>
            <a:off x="234048" y="891472"/>
            <a:ext cx="8472641" cy="4168841"/>
          </a:xfrm>
        </p:spPr>
        <p:txBody>
          <a:bodyPr>
            <a:noAutofit/>
          </a:bodyPr>
          <a:lstStyle/>
          <a:p>
            <a:r>
              <a:rPr lang="el-GR" sz="1800" dirty="0"/>
              <a:t>Το χάσμα επιδόσεων μεταξύ των γηγενών και των μεταναστών μαθητών/τριών είναι αρκετά υψηλότερο στην Ελλάδα σε σχέση με το μέσο όρο του ΟΟΣΑ.</a:t>
            </a:r>
          </a:p>
          <a:p>
            <a:endParaRPr lang="el-GR" sz="1800" dirty="0"/>
          </a:p>
          <a:p>
            <a:r>
              <a:rPr lang="el-GR" sz="1800" dirty="0"/>
              <a:t>Παρατηρείται επιδείνωση των στάσεων απέναντι στη μάθηση (ιδίως ως προς την περιέργεια, την επιμονή και την αυτορρύθμιση της μάθησής τους) και κριτική στάση σε σχέση με την αξία του σχολείου. </a:t>
            </a:r>
          </a:p>
          <a:p>
            <a:endParaRPr lang="el-GR" sz="1800" dirty="0"/>
          </a:p>
          <a:p>
            <a:r>
              <a:rPr lang="el-GR" sz="1800" dirty="0"/>
              <a:t>Οι μαθητές/τριες αισθάνονται να βρίσκονται σε ένα μαθησιακό περιβάλλον σημαντικά φτωχότερο, καθώς: δηλώνουν ότι έχουν χαμηλότερο βαθμό υποστήριξης της μάθησής τους από τους εκπαιδευτικούς που τους διδάσκουν (το χαμηλότερο ανάμεσα σε όλες τις χώρες του ΟΟΣΑ), οι εκπαιδευτικοί που τους διδάσκουν Φ.Ε. εφαρμόζουν σε χαμηλό βαθμό διδακτικές τεχνικές γνωστικής τους ενεργοποίησης, και χρησιμοποιούν τις ψηφιακές τεχνολογίες και την ΤΝ λιγότερο στο σχολείο τους. </a:t>
            </a:r>
          </a:p>
          <a:p>
            <a:pPr marL="0" indent="0">
              <a:buNone/>
            </a:pPr>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pPr marL="0" indent="0">
              <a:buNone/>
            </a:pPr>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600" dirty="0"/>
          </a:p>
          <a:p>
            <a:endParaRPr lang="el-GR" sz="1600" dirty="0"/>
          </a:p>
        </p:txBody>
      </p:sp>
    </p:spTree>
    <p:extLst>
      <p:ext uri="{BB962C8B-B14F-4D97-AF65-F5344CB8AC3E}">
        <p14:creationId xmlns:p14="http://schemas.microsoft.com/office/powerpoint/2010/main" val="15808463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dirty="0"/>
              <a:t>Σημεία Προβληματισμού</a:t>
            </a:r>
          </a:p>
        </p:txBody>
      </p:sp>
      <p:sp>
        <p:nvSpPr>
          <p:cNvPr id="3" name="Θέση κειμένου 2"/>
          <p:cNvSpPr>
            <a:spLocks noGrp="1"/>
          </p:cNvSpPr>
          <p:nvPr>
            <p:ph type="body" sz="quarter" idx="10"/>
          </p:nvPr>
        </p:nvSpPr>
        <p:spPr>
          <a:xfrm>
            <a:off x="212705" y="1103058"/>
            <a:ext cx="8472641" cy="4168841"/>
          </a:xfrm>
        </p:spPr>
        <p:txBody>
          <a:bodyPr>
            <a:noAutofit/>
          </a:bodyPr>
          <a:lstStyle/>
          <a:p>
            <a:r>
              <a:rPr lang="el-GR" sz="1800" dirty="0"/>
              <a:t>Σε σχέση με τον ΟΟΣΑ το σχολικό κλίμα στα σχολεία της Ελλάδας χαρακτηρίζεται από περισσότερες </a:t>
            </a:r>
            <a:r>
              <a:rPr lang="el-GR" sz="1800" dirty="0" err="1"/>
              <a:t>διαταρακτικές</a:t>
            </a:r>
            <a:r>
              <a:rPr lang="el-GR" sz="1800" dirty="0"/>
              <a:t> συμπεριφορές χαμηλής παραβατικότητας (πειθαρχία στην τάξη, αδικαιολόγητες απουσίες, αργοπορημένη άφιξη στα μαθήματα) ενώ και οι πιο σοβαρές μορφές σχολικής παραβατικότητας τείνουν να αυξάνονται. </a:t>
            </a:r>
          </a:p>
          <a:p>
            <a:endParaRPr lang="el-GR" sz="1800" dirty="0"/>
          </a:p>
          <a:p>
            <a:endParaRPr lang="el-GR" sz="1800" dirty="0"/>
          </a:p>
          <a:p>
            <a:r>
              <a:rPr lang="el-GR" sz="1800" dirty="0"/>
              <a:t>Οι μαθητές/τριες στην Ελλάδα αφιερώνουν περισσότερο χρόνο στην καθημερινότητά τους για τα μαθήματα, είτε μελετώντας στο σπίτι είτε λαμβάνοντας εξωσχολική υποστήριξη.</a:t>
            </a:r>
          </a:p>
          <a:p>
            <a:endParaRPr lang="el-GR" sz="1800" dirty="0"/>
          </a:p>
          <a:p>
            <a:endParaRPr lang="el-GR" sz="1800" dirty="0"/>
          </a:p>
          <a:p>
            <a:endParaRPr lang="el-GR" sz="1800" dirty="0"/>
          </a:p>
          <a:p>
            <a:endParaRPr lang="el-GR" sz="1800" dirty="0"/>
          </a:p>
          <a:p>
            <a:pPr marL="0" indent="0">
              <a:buNone/>
            </a:pPr>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pPr marL="0" indent="0">
              <a:buNone/>
            </a:pPr>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600" dirty="0"/>
          </a:p>
          <a:p>
            <a:endParaRPr lang="el-GR" sz="1600" dirty="0"/>
          </a:p>
        </p:txBody>
      </p:sp>
    </p:spTree>
    <p:extLst>
      <p:ext uri="{BB962C8B-B14F-4D97-AF65-F5344CB8AC3E}">
        <p14:creationId xmlns:p14="http://schemas.microsoft.com/office/powerpoint/2010/main" val="489600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2265-48B5-4F56-AA73-E3CC56FEC3E5}"/>
              </a:ext>
            </a:extLst>
          </p:cNvPr>
          <p:cNvSpPr>
            <a:spLocks noGrp="1"/>
          </p:cNvSpPr>
          <p:nvPr>
            <p:ph type="title"/>
          </p:nvPr>
        </p:nvSpPr>
        <p:spPr/>
        <p:txBody>
          <a:bodyPr>
            <a:normAutofit/>
          </a:bodyPr>
          <a:lstStyle/>
          <a:p>
            <a:r>
              <a:rPr lang="el-GR" dirty="0">
                <a:latin typeface="Arial Narrow" panose="020B0606020202030204" pitchFamily="34" charset="0"/>
              </a:rPr>
              <a:t>Γενικά Στοιχεία της Έρευνας</a:t>
            </a:r>
            <a:r>
              <a:rPr lang="en-US" dirty="0">
                <a:latin typeface="Arial Narrow" panose="020B0606020202030204" pitchFamily="34" charset="0"/>
              </a:rPr>
              <a:t> </a:t>
            </a:r>
          </a:p>
        </p:txBody>
      </p:sp>
      <p:sp>
        <p:nvSpPr>
          <p:cNvPr id="3" name="Text Placeholder 2">
            <a:extLst>
              <a:ext uri="{FF2B5EF4-FFF2-40B4-BE49-F238E27FC236}">
                <a16:creationId xmlns:a16="http://schemas.microsoft.com/office/drawing/2014/main" id="{01607CE6-E347-4D53-9F41-9B0A9109EE2D}"/>
              </a:ext>
            </a:extLst>
          </p:cNvPr>
          <p:cNvSpPr>
            <a:spLocks noGrp="1"/>
          </p:cNvSpPr>
          <p:nvPr>
            <p:ph type="body" sz="quarter" idx="10"/>
          </p:nvPr>
        </p:nvSpPr>
        <p:spPr>
          <a:xfrm>
            <a:off x="189186" y="1044298"/>
            <a:ext cx="8642022" cy="3814384"/>
          </a:xfrm>
        </p:spPr>
        <p:txBody>
          <a:bodyPr>
            <a:normAutofit fontScale="85000" lnSpcReduction="10000"/>
          </a:bodyPr>
          <a:lstStyle/>
          <a:p>
            <a:r>
              <a:rPr lang="el-GR" sz="2000" dirty="0"/>
              <a:t>Αξιολόγηση 15χρονων μαθητών/τριών στις Φυσικές Επιστήμες (αντικείμενο εστίασης), την Κατανόηση Κειμένου, τα Μαθηματικά και (για πρώτη φορά) στην Επίλυση Προβλημάτων σε Ψηφιακά Περιβάλλοντα (Computational Problem Solving). </a:t>
            </a:r>
          </a:p>
          <a:p>
            <a:pPr marL="0" indent="0">
              <a:buNone/>
            </a:pPr>
            <a:endParaRPr lang="el-GR" sz="2000" dirty="0"/>
          </a:p>
          <a:p>
            <a:r>
              <a:rPr lang="el-GR" sz="2000" dirty="0"/>
              <a:t>Επίσης σε 22 χώρες, μεταξύ των οποίων και η Ελλάδα, αξιολογήθηκε η ικανότητα των μαθητών/τριών στα Αγγλικά (τα αποτελέσματα για αυτό το πεδίο θα ανακοινωθούν το Μάϊο του 2027).</a:t>
            </a:r>
          </a:p>
          <a:p>
            <a:endParaRPr lang="el-GR" sz="2000" dirty="0"/>
          </a:p>
          <a:p>
            <a:r>
              <a:rPr lang="el-GR" sz="2000" dirty="0"/>
              <a:t>Συνολικά στην έρευνα συμμετείχαν 765.000 μαθητές/τριες εκπροσωπώντας συνολικά 33 εκ μαθητές/τριες από 91 χώρες, δηλαδή δέκα επιπλέον χώρες σε σχέση με την έρευνα PISA 2022. </a:t>
            </a:r>
          </a:p>
          <a:p>
            <a:pPr marL="0" indent="0">
              <a:buNone/>
            </a:pPr>
            <a:endParaRPr lang="el-GR" sz="2000" dirty="0"/>
          </a:p>
          <a:p>
            <a:r>
              <a:rPr lang="el-GR" sz="2000" dirty="0"/>
              <a:t>Στην Ελλάδα συμμετείχαν συνολικά 6.858</a:t>
            </a:r>
            <a:r>
              <a:rPr lang="en-US" sz="2000" dirty="0"/>
              <a:t> (</a:t>
            </a:r>
            <a:r>
              <a:rPr lang="el-GR" sz="2000" dirty="0"/>
              <a:t>το μεγαλύτερο δείγμα την τελευταία 10ετία) μαθητές και μαθήτριες από 229 σχολεία. Το δείγμα αντιστοιχεί  στο 95% του συνολικού μαθητικού πληθυσμού, που ανέρχεται σε 101.850 μαθητές. </a:t>
            </a:r>
            <a:r>
              <a:rPr lang="el-GR" sz="2000" b="1" dirty="0"/>
              <a:t>Πρόκειται για το υψηλότερο ποσοστό κάλυψης του μαθητικού πληθυσμού που έχει καταγραφεί από την έναρξη της έρευνας το 2000.</a:t>
            </a:r>
            <a:endParaRPr lang="en-US" sz="2000" b="1" dirty="0"/>
          </a:p>
          <a:p>
            <a:pPr marL="342900" lvl="1" indent="0">
              <a:buNone/>
            </a:pPr>
            <a:endParaRPr lang="en-US" sz="2400" dirty="0">
              <a:solidFill>
                <a:schemeClr val="accent2"/>
              </a:solidFill>
              <a:latin typeface="Arial Narrow" panose="020B0606020202030204" pitchFamily="34" charset="0"/>
            </a:endParaRPr>
          </a:p>
          <a:p>
            <a:endParaRPr lang="en-US" sz="2400" dirty="0">
              <a:latin typeface="Arial Narrow" panose="020B0606020202030204" pitchFamily="34" charset="0"/>
            </a:endParaRPr>
          </a:p>
        </p:txBody>
      </p:sp>
    </p:spTree>
    <p:extLst>
      <p:ext uri="{BB962C8B-B14F-4D97-AF65-F5344CB8AC3E}">
        <p14:creationId xmlns:p14="http://schemas.microsoft.com/office/powerpoint/2010/main" val="1992565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2265-48B5-4F56-AA73-E3CC56FEC3E5}"/>
              </a:ext>
            </a:extLst>
          </p:cNvPr>
          <p:cNvSpPr>
            <a:spLocks noGrp="1"/>
          </p:cNvSpPr>
          <p:nvPr>
            <p:ph type="title"/>
          </p:nvPr>
        </p:nvSpPr>
        <p:spPr/>
        <p:txBody>
          <a:bodyPr>
            <a:normAutofit/>
          </a:bodyPr>
          <a:lstStyle/>
          <a:p>
            <a:r>
              <a:rPr lang="el-GR" dirty="0">
                <a:latin typeface="Arial Narrow" panose="020B0606020202030204" pitchFamily="34" charset="0"/>
              </a:rPr>
              <a:t>Γενικά Στοιχεία της Έρευνας</a:t>
            </a:r>
            <a:r>
              <a:rPr lang="en-US" dirty="0">
                <a:latin typeface="Arial Narrow" panose="020B0606020202030204" pitchFamily="34" charset="0"/>
              </a:rPr>
              <a:t> </a:t>
            </a:r>
          </a:p>
        </p:txBody>
      </p:sp>
      <p:sp>
        <p:nvSpPr>
          <p:cNvPr id="3" name="Text Placeholder 2">
            <a:extLst>
              <a:ext uri="{FF2B5EF4-FFF2-40B4-BE49-F238E27FC236}">
                <a16:creationId xmlns:a16="http://schemas.microsoft.com/office/drawing/2014/main" id="{01607CE6-E347-4D53-9F41-9B0A9109EE2D}"/>
              </a:ext>
            </a:extLst>
          </p:cNvPr>
          <p:cNvSpPr>
            <a:spLocks noGrp="1"/>
          </p:cNvSpPr>
          <p:nvPr>
            <p:ph type="body" sz="quarter" idx="10"/>
          </p:nvPr>
        </p:nvSpPr>
        <p:spPr>
          <a:xfrm>
            <a:off x="335136" y="1004827"/>
            <a:ext cx="8502650" cy="3814384"/>
          </a:xfrm>
        </p:spPr>
        <p:txBody>
          <a:bodyPr>
            <a:normAutofit fontScale="92500" lnSpcReduction="20000"/>
          </a:bodyPr>
          <a:lstStyle/>
          <a:p>
            <a:r>
              <a:rPr lang="el-GR" sz="2000" dirty="0"/>
              <a:t>Η προετοιμασία και υλοποίηση της συμμετοχής της χώρας στην PISA 2025 πραγματοποιήθηκε με τον αρτιότερο τρόπο μέχρι σήμερα, καθώς:</a:t>
            </a:r>
          </a:p>
          <a:p>
            <a:endParaRPr lang="el-GR" sz="2000" dirty="0"/>
          </a:p>
          <a:p>
            <a:pPr>
              <a:buFont typeface="Wingdings" panose="05000000000000000000" pitchFamily="2" charset="2"/>
              <a:buChar char="Ø"/>
            </a:pPr>
            <a:r>
              <a:rPr lang="el-GR" sz="2000" b="1" dirty="0"/>
              <a:t>Ενισχύθηκε η ψηφιακή υποδομή των σχολείων του δείγματος </a:t>
            </a:r>
            <a:r>
              <a:rPr lang="el-GR" sz="2000" dirty="0"/>
              <a:t>με 4.500 φορητούς υπολογιστές και 2.500 ενσύρματα ακουστικά (κατά </a:t>
            </a:r>
            <a:r>
              <a:rPr lang="el-GR" sz="2000" dirty="0" err="1"/>
              <a:t>μ.ο</a:t>
            </a:r>
            <a:r>
              <a:rPr lang="el-GR" sz="2000" dirty="0"/>
              <a:t> περίπου 18 </a:t>
            </a:r>
            <a:r>
              <a:rPr lang="en-US" sz="2000" dirty="0"/>
              <a:t>laptop</a:t>
            </a:r>
            <a:r>
              <a:rPr lang="el-GR" sz="2000" dirty="0"/>
              <a:t> και 10 ακουστικά ανά σχολείο).</a:t>
            </a:r>
          </a:p>
          <a:p>
            <a:pPr>
              <a:buFont typeface="Wingdings" panose="05000000000000000000" pitchFamily="2" charset="2"/>
              <a:buChar char="Ø"/>
            </a:pPr>
            <a:endParaRPr lang="el-GR" sz="2000" dirty="0"/>
          </a:p>
          <a:p>
            <a:pPr>
              <a:buFont typeface="Wingdings" panose="05000000000000000000" pitchFamily="2" charset="2"/>
              <a:buChar char="Ø"/>
            </a:pPr>
            <a:r>
              <a:rPr lang="el-GR" sz="2000" b="1" dirty="0"/>
              <a:t>Θεσπίστηκε αποζημίωση για τους/τις  549 συνολικά εκπαιδευτικούς που συμμετείχαν στη διοργάνωση της έρευνας</a:t>
            </a:r>
            <a:r>
              <a:rPr lang="el-GR" sz="2000" dirty="0"/>
              <a:t> στα σχολεία τους (άρθρο 14 του ν. 5128/2024).</a:t>
            </a:r>
          </a:p>
          <a:p>
            <a:pPr>
              <a:buFont typeface="Wingdings" panose="05000000000000000000" pitchFamily="2" charset="2"/>
              <a:buChar char="Ø"/>
            </a:pPr>
            <a:endParaRPr lang="el-GR" sz="2000" dirty="0"/>
          </a:p>
          <a:p>
            <a:pPr>
              <a:buFont typeface="Wingdings" panose="05000000000000000000" pitchFamily="2" charset="2"/>
              <a:buChar char="Ø"/>
            </a:pPr>
            <a:r>
              <a:rPr lang="el-GR" sz="2000" b="1" dirty="0"/>
              <a:t>Αναπτύχθηκε η ψηφιακή πλατφόρμα </a:t>
            </a:r>
            <a:r>
              <a:rPr lang="en-US" sz="2000" b="1" dirty="0">
                <a:hlinkClick r:id="rId2"/>
              </a:rPr>
              <a:t>skills4life</a:t>
            </a:r>
            <a:r>
              <a:rPr lang="en-US" sz="2000" b="1" dirty="0"/>
              <a:t> </a:t>
            </a:r>
            <a:r>
              <a:rPr lang="el-GR" sz="2000" b="1" dirty="0"/>
              <a:t>με περίπου 400 θέματα (και πάνω από 1.300 ερωτήσεις) τύπου </a:t>
            </a:r>
            <a:r>
              <a:rPr lang="en-US" sz="2000" b="1" dirty="0"/>
              <a:t>PISA </a:t>
            </a:r>
            <a:r>
              <a:rPr lang="el-GR" sz="2000" dirty="0"/>
              <a:t>ώστε να εξοικειωθούν κατά το δυνατόν οι μαθητές/</a:t>
            </a:r>
            <a:r>
              <a:rPr lang="el-GR" sz="2000" dirty="0" err="1"/>
              <a:t>τριες</a:t>
            </a:r>
            <a:r>
              <a:rPr lang="el-GR" sz="2000" dirty="0"/>
              <a:t> με τη λογική αυτή στο πλαίσιο των μαθημάτων τους (43.000 μοναδικοί επισκέπτες μέχρι σήμερα).</a:t>
            </a:r>
            <a:endParaRPr lang="en-US" sz="2000" dirty="0"/>
          </a:p>
          <a:p>
            <a:pPr marL="342900" lvl="1" indent="0">
              <a:buNone/>
            </a:pPr>
            <a:endParaRPr lang="en-US" sz="2400" dirty="0">
              <a:solidFill>
                <a:schemeClr val="accent2"/>
              </a:solidFill>
              <a:latin typeface="Arial Narrow" panose="020B0606020202030204" pitchFamily="34" charset="0"/>
            </a:endParaRPr>
          </a:p>
          <a:p>
            <a:endParaRPr lang="en-US" sz="2400" dirty="0">
              <a:latin typeface="Arial Narrow" panose="020B0606020202030204" pitchFamily="34" charset="0"/>
            </a:endParaRPr>
          </a:p>
        </p:txBody>
      </p:sp>
    </p:spTree>
    <p:extLst>
      <p:ext uri="{BB962C8B-B14F-4D97-AF65-F5344CB8AC3E}">
        <p14:creationId xmlns:p14="http://schemas.microsoft.com/office/powerpoint/2010/main" val="1989670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2265-48B5-4F56-AA73-E3CC56FEC3E5}"/>
              </a:ext>
            </a:extLst>
          </p:cNvPr>
          <p:cNvSpPr>
            <a:spLocks noGrp="1"/>
          </p:cNvSpPr>
          <p:nvPr>
            <p:ph type="title"/>
          </p:nvPr>
        </p:nvSpPr>
        <p:spPr/>
        <p:txBody>
          <a:bodyPr>
            <a:normAutofit/>
          </a:bodyPr>
          <a:lstStyle/>
          <a:p>
            <a:r>
              <a:rPr lang="el-GR" dirty="0">
                <a:latin typeface="Arial Narrow" panose="020B0606020202030204" pitchFamily="34" charset="0"/>
              </a:rPr>
              <a:t>Γενικά Στοιχεία της Έρευνας</a:t>
            </a:r>
            <a:r>
              <a:rPr lang="en-US" dirty="0">
                <a:latin typeface="Arial Narrow" panose="020B0606020202030204" pitchFamily="34" charset="0"/>
              </a:rPr>
              <a:t> </a:t>
            </a:r>
          </a:p>
        </p:txBody>
      </p:sp>
      <p:sp>
        <p:nvSpPr>
          <p:cNvPr id="3" name="Text Placeholder 2">
            <a:extLst>
              <a:ext uri="{FF2B5EF4-FFF2-40B4-BE49-F238E27FC236}">
                <a16:creationId xmlns:a16="http://schemas.microsoft.com/office/drawing/2014/main" id="{01607CE6-E347-4D53-9F41-9B0A9109EE2D}"/>
              </a:ext>
            </a:extLst>
          </p:cNvPr>
          <p:cNvSpPr>
            <a:spLocks noGrp="1"/>
          </p:cNvSpPr>
          <p:nvPr>
            <p:ph type="body" sz="quarter" idx="10"/>
          </p:nvPr>
        </p:nvSpPr>
        <p:spPr>
          <a:xfrm>
            <a:off x="360089" y="1028532"/>
            <a:ext cx="8502650" cy="3814384"/>
          </a:xfrm>
        </p:spPr>
        <p:txBody>
          <a:bodyPr>
            <a:normAutofit/>
          </a:bodyPr>
          <a:lstStyle/>
          <a:p>
            <a:r>
              <a:rPr lang="el-GR" sz="1800" dirty="0"/>
              <a:t>Τα ανωτέρω επέδρασαν στο να </a:t>
            </a:r>
            <a:r>
              <a:rPr lang="el-GR" sz="1800" b="1" dirty="0"/>
              <a:t>συμμετέχουν οι μαθητές/τριες στην έρευνα με αυξημένο βαθμό ενδιαφέροντος</a:t>
            </a:r>
            <a:r>
              <a:rPr lang="el-GR" sz="1800" dirty="0"/>
              <a:t> σε σχέση με την έρευνα </a:t>
            </a:r>
            <a:r>
              <a:rPr lang="en-US" sz="1800" dirty="0"/>
              <a:t>PISA</a:t>
            </a:r>
            <a:r>
              <a:rPr lang="el-GR" sz="1800" dirty="0"/>
              <a:t> </a:t>
            </a:r>
            <a:r>
              <a:rPr lang="en-US" sz="1800" dirty="0"/>
              <a:t>2022</a:t>
            </a:r>
            <a:r>
              <a:rPr lang="el-GR" sz="1800" dirty="0"/>
              <a:t>. </a:t>
            </a:r>
          </a:p>
          <a:p>
            <a:r>
              <a:rPr lang="el-GR" sz="1800" dirty="0"/>
              <a:t>Οι μαθητές/τριες προσπάθησαν περισσότερο σε σχέση με το παρελθόν  καθ’ όλη τη διάρκεια της αξιολόγησης (βλ. σχετικά Πίνακας 1). </a:t>
            </a:r>
            <a:endParaRPr lang="el-GR" sz="2000" dirty="0"/>
          </a:p>
          <a:p>
            <a:pPr>
              <a:buFont typeface="Wingdings" panose="05000000000000000000" pitchFamily="2" charset="2"/>
              <a:buChar char="Ø"/>
            </a:pPr>
            <a:endParaRPr lang="el-GR" sz="2000" dirty="0"/>
          </a:p>
          <a:p>
            <a:pPr>
              <a:buFont typeface="Wingdings" panose="05000000000000000000" pitchFamily="2" charset="2"/>
              <a:buChar char="Ø"/>
            </a:pPr>
            <a:endParaRPr lang="el-GR" sz="2000" dirty="0"/>
          </a:p>
          <a:p>
            <a:pPr>
              <a:buFont typeface="Wingdings" panose="05000000000000000000" pitchFamily="2" charset="2"/>
              <a:buChar char="Ø"/>
            </a:pPr>
            <a:endParaRPr lang="el-GR" sz="2000" dirty="0"/>
          </a:p>
          <a:p>
            <a:endParaRPr lang="en-US" sz="2000" dirty="0"/>
          </a:p>
          <a:p>
            <a:pPr marL="342900" lvl="1" indent="0">
              <a:buNone/>
            </a:pPr>
            <a:endParaRPr lang="en-US" sz="2400" dirty="0">
              <a:solidFill>
                <a:schemeClr val="accent2"/>
              </a:solidFill>
              <a:latin typeface="Arial Narrow" panose="020B0606020202030204" pitchFamily="34" charset="0"/>
            </a:endParaRPr>
          </a:p>
          <a:p>
            <a:endParaRPr lang="en-US" sz="2400" dirty="0">
              <a:latin typeface="Arial Narrow" panose="020B0606020202030204" pitchFamily="34" charset="0"/>
            </a:endParaRPr>
          </a:p>
        </p:txBody>
      </p:sp>
      <p:graphicFrame>
        <p:nvGraphicFramePr>
          <p:cNvPr id="4" name="Πίνακας 3"/>
          <p:cNvGraphicFramePr>
            <a:graphicFrameLocks noGrp="1"/>
          </p:cNvGraphicFramePr>
          <p:nvPr>
            <p:extLst>
              <p:ext uri="{D42A27DB-BD31-4B8C-83A1-F6EECF244321}">
                <p14:modId xmlns:p14="http://schemas.microsoft.com/office/powerpoint/2010/main" val="2698333088"/>
              </p:ext>
            </p:extLst>
          </p:nvPr>
        </p:nvGraphicFramePr>
        <p:xfrm>
          <a:off x="2100754" y="2935724"/>
          <a:ext cx="5021319" cy="1844155"/>
        </p:xfrm>
        <a:graphic>
          <a:graphicData uri="http://schemas.openxmlformats.org/drawingml/2006/table">
            <a:tbl>
              <a:tblPr firstRow="1" firstCol="1" bandRow="1">
                <a:tableStyleId>{5C22544A-7EE6-4342-B048-85BDC9FD1C3A}</a:tableStyleId>
              </a:tblPr>
              <a:tblGrid>
                <a:gridCol w="2297195">
                  <a:extLst>
                    <a:ext uri="{9D8B030D-6E8A-4147-A177-3AD203B41FA5}">
                      <a16:colId xmlns:a16="http://schemas.microsoft.com/office/drawing/2014/main" val="1162581193"/>
                    </a:ext>
                  </a:extLst>
                </a:gridCol>
                <a:gridCol w="1362062">
                  <a:extLst>
                    <a:ext uri="{9D8B030D-6E8A-4147-A177-3AD203B41FA5}">
                      <a16:colId xmlns:a16="http://schemas.microsoft.com/office/drawing/2014/main" val="395278741"/>
                    </a:ext>
                  </a:extLst>
                </a:gridCol>
                <a:gridCol w="1362062">
                  <a:extLst>
                    <a:ext uri="{9D8B030D-6E8A-4147-A177-3AD203B41FA5}">
                      <a16:colId xmlns:a16="http://schemas.microsoft.com/office/drawing/2014/main" val="2170904914"/>
                    </a:ext>
                  </a:extLst>
                </a:gridCol>
              </a:tblGrid>
              <a:tr h="368831">
                <a:tc rowSpan="2">
                  <a:txBody>
                    <a:bodyPr/>
                    <a:lstStyle/>
                    <a:p>
                      <a:pPr algn="ctr">
                        <a:lnSpc>
                          <a:spcPct val="107000"/>
                        </a:lnSpc>
                        <a:spcAft>
                          <a:spcPts val="0"/>
                        </a:spcAft>
                      </a:pPr>
                      <a:r>
                        <a:rPr lang="el-GR" sz="1200" dirty="0">
                          <a:effectLst/>
                        </a:rPr>
                        <a:t>Αντικείμενο</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7000"/>
                        </a:lnSpc>
                        <a:spcAft>
                          <a:spcPts val="0"/>
                        </a:spcAft>
                      </a:pPr>
                      <a:r>
                        <a:rPr lang="el-GR" sz="1200" dirty="0">
                          <a:effectLst/>
                        </a:rPr>
                        <a:t>Διαφορά (Η2-Η1)</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l-GR"/>
                    </a:p>
                  </a:txBody>
                  <a:tcPr/>
                </a:tc>
                <a:extLst>
                  <a:ext uri="{0D108BD9-81ED-4DB2-BD59-A6C34878D82A}">
                    <a16:rowId xmlns:a16="http://schemas.microsoft.com/office/drawing/2014/main" val="3635520350"/>
                  </a:ext>
                </a:extLst>
              </a:tr>
              <a:tr h="368831">
                <a:tc vMerge="1">
                  <a:txBody>
                    <a:bodyPr/>
                    <a:lstStyle/>
                    <a:p>
                      <a:endParaRPr lang="el-GR"/>
                    </a:p>
                  </a:txBody>
                  <a:tcPr/>
                </a:tc>
                <a:tc>
                  <a:txBody>
                    <a:bodyPr/>
                    <a:lstStyle/>
                    <a:p>
                      <a:pPr algn="ctr">
                        <a:lnSpc>
                          <a:spcPct val="107000"/>
                        </a:lnSpc>
                        <a:spcAft>
                          <a:spcPts val="0"/>
                        </a:spcAft>
                      </a:pPr>
                      <a:r>
                        <a:rPr lang="en-US" sz="1200" b="1" dirty="0">
                          <a:effectLst/>
                        </a:rPr>
                        <a:t>PISA2025</a:t>
                      </a:r>
                      <a:endParaRPr lang="el-G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b="1" dirty="0">
                          <a:effectLst/>
                        </a:rPr>
                        <a:t>PISA2022</a:t>
                      </a:r>
                      <a:endParaRPr lang="el-G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5629124"/>
                  </a:ext>
                </a:extLst>
              </a:tr>
              <a:tr h="368831">
                <a:tc>
                  <a:txBody>
                    <a:bodyPr/>
                    <a:lstStyle/>
                    <a:p>
                      <a:pPr algn="just">
                        <a:lnSpc>
                          <a:spcPct val="107000"/>
                        </a:lnSpc>
                        <a:spcAft>
                          <a:spcPts val="0"/>
                        </a:spcAft>
                      </a:pPr>
                      <a:r>
                        <a:rPr lang="el-GR" sz="1200">
                          <a:effectLst/>
                        </a:rPr>
                        <a:t>Φ.Ε</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l-GR" sz="1200">
                          <a:effectLst/>
                        </a:rPr>
                        <a:t>-6</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l-GR" sz="1200" dirty="0">
                          <a:effectLst/>
                        </a:rPr>
                        <a:t>-11</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2667865"/>
                  </a:ext>
                </a:extLst>
              </a:tr>
              <a:tr h="368831">
                <a:tc>
                  <a:txBody>
                    <a:bodyPr/>
                    <a:lstStyle/>
                    <a:p>
                      <a:pPr algn="just">
                        <a:lnSpc>
                          <a:spcPct val="107000"/>
                        </a:lnSpc>
                        <a:spcAft>
                          <a:spcPts val="0"/>
                        </a:spcAft>
                      </a:pPr>
                      <a:r>
                        <a:rPr lang="el-GR" sz="1200">
                          <a:effectLst/>
                        </a:rPr>
                        <a:t>Μαθηματικά</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l-GR" sz="1200">
                          <a:effectLst/>
                        </a:rPr>
                        <a:t>-1</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l-GR" sz="1200">
                          <a:effectLst/>
                        </a:rPr>
                        <a:t>-6</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66152790"/>
                  </a:ext>
                </a:extLst>
              </a:tr>
              <a:tr h="368831">
                <a:tc>
                  <a:txBody>
                    <a:bodyPr/>
                    <a:lstStyle/>
                    <a:p>
                      <a:pPr algn="just">
                        <a:lnSpc>
                          <a:spcPct val="107000"/>
                        </a:lnSpc>
                        <a:spcAft>
                          <a:spcPts val="0"/>
                        </a:spcAft>
                      </a:pPr>
                      <a:r>
                        <a:rPr lang="el-GR" sz="1200">
                          <a:effectLst/>
                        </a:rPr>
                        <a:t>Κατανόηση Κειμένου</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l-GR" sz="1200">
                          <a:effectLst/>
                        </a:rPr>
                        <a:t>-14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l-GR" sz="1200" dirty="0">
                          <a:effectLst/>
                        </a:rPr>
                        <a:t>-14</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88391663"/>
                  </a:ext>
                </a:extLst>
              </a:tr>
            </a:tbl>
          </a:graphicData>
        </a:graphic>
      </p:graphicFrame>
      <p:sp>
        <p:nvSpPr>
          <p:cNvPr id="5" name="Rectangle 1"/>
          <p:cNvSpPr>
            <a:spLocks noChangeArrowheads="1"/>
          </p:cNvSpPr>
          <p:nvPr/>
        </p:nvSpPr>
        <p:spPr bwMode="auto">
          <a:xfrm>
            <a:off x="767208" y="2342043"/>
            <a:ext cx="7764517"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el-GR" sz="12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Πίνακας 1: Διαφοροποίηση των επιδόσεων των μαθητών/τριών μεταξύ του δεύτερου (Η2) και του πρώτου ημιώρου (Η1) της εξέτασης ανά αντικείμενο (σύγκριση 2022 και 2025)</a:t>
            </a:r>
            <a:endParaRPr kumimoji="0" lang="el-GR" altLang="el-GR"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01130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2265-48B5-4F56-AA73-E3CC56FEC3E5}"/>
              </a:ext>
            </a:extLst>
          </p:cNvPr>
          <p:cNvSpPr>
            <a:spLocks noGrp="1"/>
          </p:cNvSpPr>
          <p:nvPr>
            <p:ph type="title"/>
          </p:nvPr>
        </p:nvSpPr>
        <p:spPr/>
        <p:txBody>
          <a:bodyPr>
            <a:normAutofit/>
          </a:bodyPr>
          <a:lstStyle/>
          <a:p>
            <a:r>
              <a:rPr lang="el-GR" dirty="0">
                <a:latin typeface="Arial Narrow" panose="020B0606020202030204" pitchFamily="34" charset="0"/>
              </a:rPr>
              <a:t>Γενικά Στοιχεία της Έρευνας</a:t>
            </a:r>
            <a:r>
              <a:rPr lang="en-US" dirty="0">
                <a:latin typeface="Arial Narrow" panose="020B0606020202030204" pitchFamily="34" charset="0"/>
              </a:rPr>
              <a:t> </a:t>
            </a:r>
          </a:p>
        </p:txBody>
      </p:sp>
      <p:sp>
        <p:nvSpPr>
          <p:cNvPr id="3" name="Text Placeholder 2">
            <a:extLst>
              <a:ext uri="{FF2B5EF4-FFF2-40B4-BE49-F238E27FC236}">
                <a16:creationId xmlns:a16="http://schemas.microsoft.com/office/drawing/2014/main" id="{01607CE6-E347-4D53-9F41-9B0A9109EE2D}"/>
              </a:ext>
            </a:extLst>
          </p:cNvPr>
          <p:cNvSpPr>
            <a:spLocks noGrp="1"/>
          </p:cNvSpPr>
          <p:nvPr>
            <p:ph type="body" sz="quarter" idx="10"/>
          </p:nvPr>
        </p:nvSpPr>
        <p:spPr>
          <a:xfrm>
            <a:off x="360089" y="1028532"/>
            <a:ext cx="8502650" cy="3814384"/>
          </a:xfrm>
        </p:spPr>
        <p:txBody>
          <a:bodyPr>
            <a:normAutofit fontScale="92500" lnSpcReduction="10000"/>
          </a:bodyPr>
          <a:lstStyle/>
          <a:p>
            <a:r>
              <a:rPr lang="el-GR" sz="2400" dirty="0">
                <a:latin typeface="Arial Narrow" panose="020B0606020202030204" pitchFamily="34" charset="0"/>
              </a:rPr>
              <a:t>Η επιτυχής διεξαγωγή της έρευνας </a:t>
            </a:r>
            <a:r>
              <a:rPr lang="en-US" sz="2400" dirty="0">
                <a:latin typeface="Arial Narrow" panose="020B0606020202030204" pitchFamily="34" charset="0"/>
              </a:rPr>
              <a:t>PISA</a:t>
            </a:r>
            <a:r>
              <a:rPr lang="el-GR" sz="2400" dirty="0">
                <a:latin typeface="Arial Narrow" panose="020B0606020202030204" pitchFamily="34" charset="0"/>
              </a:rPr>
              <a:t> </a:t>
            </a:r>
            <a:r>
              <a:rPr lang="en-US" sz="2400" dirty="0">
                <a:latin typeface="Arial Narrow" panose="020B0606020202030204" pitchFamily="34" charset="0"/>
              </a:rPr>
              <a:t>2025 </a:t>
            </a:r>
            <a:r>
              <a:rPr lang="el-GR" sz="2400" dirty="0">
                <a:latin typeface="Arial Narrow" panose="020B0606020202030204" pitchFamily="34" charset="0"/>
              </a:rPr>
              <a:t>οφείλεται στους/στις εκπαιδευτικούς των σχολείων του δείγματος και ιδιαίτερα στους/στις εκπαιδευτικούς που συμμετείχαν στη διοργάνωσή της σε κάθε σχολείο αλλά και στους/στις διευθυντές/</a:t>
            </a:r>
            <a:r>
              <a:rPr lang="el-GR" sz="2400" dirty="0" err="1">
                <a:latin typeface="Arial Narrow" panose="020B0606020202030204" pitchFamily="34" charset="0"/>
              </a:rPr>
              <a:t>ντριες</a:t>
            </a:r>
            <a:r>
              <a:rPr lang="el-GR" sz="2400" dirty="0">
                <a:latin typeface="Arial Narrow" panose="020B0606020202030204" pitchFamily="34" charset="0"/>
              </a:rPr>
              <a:t> που συντόνισαν το όλο εγχείρημα.</a:t>
            </a:r>
          </a:p>
          <a:p>
            <a:endParaRPr lang="el-GR" sz="2400" dirty="0"/>
          </a:p>
          <a:p>
            <a:r>
              <a:rPr lang="el-GR" sz="2400" dirty="0">
                <a:latin typeface="Arial Narrow" panose="020B0606020202030204" pitchFamily="34" charset="0"/>
              </a:rPr>
              <a:t>Η επιτυχία αυτή δεν είναι αυτονόητη καθώς μια σειρά χωρών όπως για παράδειγμα </a:t>
            </a:r>
            <a:r>
              <a:rPr lang="el-GR" sz="2400" dirty="0"/>
              <a:t>η</a:t>
            </a:r>
            <a:r>
              <a:rPr lang="en-US" sz="2400" dirty="0"/>
              <a:t> </a:t>
            </a:r>
            <a:r>
              <a:rPr lang="el-GR" sz="2400" dirty="0"/>
              <a:t>Αλβανία, η Νέα Ζηλανδία, οι ΗΠΑ, η Ολλανδία, ο Καναδάς και η Νορβηγία δεν κατάφεραν να διεξαγάγουν την έρευνα σύμφωνα με όλες τις προδιαγραφές που απαιτούνταν.</a:t>
            </a:r>
            <a:endParaRPr lang="el-GR" sz="2400" dirty="0">
              <a:latin typeface="Arial Narrow" panose="020B0606020202030204" pitchFamily="34" charset="0"/>
            </a:endParaRPr>
          </a:p>
          <a:p>
            <a:pPr marL="0" indent="0">
              <a:buNone/>
            </a:pPr>
            <a:endParaRPr lang="el-GR" sz="2400" dirty="0"/>
          </a:p>
          <a:p>
            <a:r>
              <a:rPr lang="el-GR" sz="2400" b="1" dirty="0"/>
              <a:t>Ε</a:t>
            </a:r>
            <a:r>
              <a:rPr lang="el-GR" sz="2400" b="1" dirty="0">
                <a:latin typeface="Arial Narrow" panose="020B0606020202030204" pitchFamily="34" charset="0"/>
              </a:rPr>
              <a:t>υχαριστούμε θερμά όλους και όλες </a:t>
            </a:r>
            <a:r>
              <a:rPr lang="el-GR" sz="2400" b="1" dirty="0"/>
              <a:t>τους/</a:t>
            </a:r>
            <a:r>
              <a:rPr lang="el-GR" sz="2400" b="1" dirty="0">
                <a:latin typeface="Arial Narrow" panose="020B0606020202030204" pitchFamily="34" charset="0"/>
              </a:rPr>
              <a:t>τις εκπαιδευτικούς που συνέβαλαν στην επιτυχή διεξαγωγή της έρευνας!!!</a:t>
            </a:r>
            <a:endParaRPr lang="en-US" sz="2400" b="1" dirty="0">
              <a:latin typeface="Arial Narrow" panose="020B0606020202030204" pitchFamily="34" charset="0"/>
            </a:endParaRPr>
          </a:p>
        </p:txBody>
      </p:sp>
    </p:spTree>
    <p:extLst>
      <p:ext uri="{BB962C8B-B14F-4D97-AF65-F5344CB8AC3E}">
        <p14:creationId xmlns:p14="http://schemas.microsoft.com/office/powerpoint/2010/main" val="3847236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Εικόνα 13"/>
          <p:cNvPicPr>
            <a:picLocks noChangeAspect="1"/>
          </p:cNvPicPr>
          <p:nvPr/>
        </p:nvPicPr>
        <p:blipFill>
          <a:blip r:embed="rId2"/>
          <a:stretch>
            <a:fillRect/>
          </a:stretch>
        </p:blipFill>
        <p:spPr>
          <a:xfrm>
            <a:off x="8361383" y="3698692"/>
            <a:ext cx="711672" cy="502932"/>
          </a:xfrm>
          <a:prstGeom prst="rect">
            <a:avLst/>
          </a:prstGeom>
        </p:spPr>
      </p:pic>
      <p:sp>
        <p:nvSpPr>
          <p:cNvPr id="2" name="Text Placeholder 1">
            <a:extLst>
              <a:ext uri="{FF2B5EF4-FFF2-40B4-BE49-F238E27FC236}">
                <a16:creationId xmlns:a16="http://schemas.microsoft.com/office/drawing/2014/main" id="{B10B8BA7-5465-4332-AB15-BAA5ECFCA74E}"/>
              </a:ext>
            </a:extLst>
          </p:cNvPr>
          <p:cNvSpPr>
            <a:spLocks noGrp="1"/>
          </p:cNvSpPr>
          <p:nvPr>
            <p:ph type="body" sz="quarter" idx="4294967295"/>
          </p:nvPr>
        </p:nvSpPr>
        <p:spPr>
          <a:xfrm>
            <a:off x="968253" y="1338530"/>
            <a:ext cx="7272702" cy="1230214"/>
          </a:xfrm>
        </p:spPr>
        <p:txBody>
          <a:bodyPr>
            <a:noAutofit/>
          </a:bodyPr>
          <a:lstStyle/>
          <a:p>
            <a:pPr marL="0" indent="0" algn="ctr">
              <a:buNone/>
            </a:pPr>
            <a:r>
              <a:rPr lang="el-GR" b="1" dirty="0">
                <a:solidFill>
                  <a:schemeClr val="bg1"/>
                </a:solidFill>
                <a:latin typeface="+mn-lt"/>
              </a:rPr>
              <a:t>3/ Βασικά συμπεράσματα για τις επιδόσεις</a:t>
            </a:r>
          </a:p>
        </p:txBody>
      </p:sp>
      <p:pic>
        <p:nvPicPr>
          <p:cNvPr id="4" name="Picture 3" descr="logo_removed_patch_slide1.png"/>
          <p:cNvPicPr>
            <a:picLocks noChangeAspect="1"/>
          </p:cNvPicPr>
          <p:nvPr/>
        </p:nvPicPr>
        <p:blipFill>
          <a:blip r:embed="rId3"/>
          <a:stretch>
            <a:fillRect/>
          </a:stretch>
        </p:blipFill>
        <p:spPr>
          <a:xfrm>
            <a:off x="1032875" y="498288"/>
            <a:ext cx="1609890" cy="578301"/>
          </a:xfrm>
          <a:prstGeom prst="rect">
            <a:avLst/>
          </a:prstGeom>
        </p:spPr>
      </p:pic>
    </p:spTree>
    <p:extLst>
      <p:ext uri="{BB962C8B-B14F-4D97-AF65-F5344CB8AC3E}">
        <p14:creationId xmlns:p14="http://schemas.microsoft.com/office/powerpoint/2010/main" val="1625388105"/>
      </p:ext>
    </p:extLst>
  </p:cSld>
  <p:clrMapOvr>
    <a:masterClrMapping/>
  </p:clrMapOvr>
</p:sld>
</file>

<file path=ppt/theme/theme1.xml><?xml version="1.0" encoding="utf-8"?>
<a:theme xmlns:a="http://schemas.openxmlformats.org/drawingml/2006/main" name="EDU PPT">
  <a:themeElements>
    <a:clrScheme name="EDU PPT">
      <a:dk1>
        <a:srgbClr val="000000"/>
      </a:dk1>
      <a:lt1>
        <a:srgbClr val="FFFFFF"/>
      </a:lt1>
      <a:dk2>
        <a:srgbClr val="000000"/>
      </a:dk2>
      <a:lt2>
        <a:srgbClr val="F2F2F2"/>
      </a:lt2>
      <a:accent1>
        <a:srgbClr val="032E61"/>
      </a:accent1>
      <a:accent2>
        <a:srgbClr val="00B5B5"/>
      </a:accent2>
      <a:accent3>
        <a:srgbClr val="79AF02"/>
      </a:accent3>
      <a:accent4>
        <a:srgbClr val="04A379"/>
      </a:accent4>
      <a:accent5>
        <a:srgbClr val="6C016F"/>
      </a:accent5>
      <a:accent6>
        <a:srgbClr val="FFC000"/>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 PPT" id="{B3614CC8-81AF-43E6-8681-CDA736A2ECEC}" vid="{09651357-3FA7-40CF-8F5B-1419683D927E}"/>
    </a:ext>
  </a:extLst>
</a:theme>
</file>

<file path=ppt/theme/theme2.xml><?xml version="1.0" encoding="utf-8"?>
<a:theme xmlns:a="http://schemas.openxmlformats.org/drawingml/2006/main" name="OECD_EDU_EAG_2022">
  <a:themeElements>
    <a:clrScheme name="EDU PPT">
      <a:dk1>
        <a:srgbClr val="000000"/>
      </a:dk1>
      <a:lt1>
        <a:srgbClr val="FFFFFF"/>
      </a:lt1>
      <a:dk2>
        <a:srgbClr val="000000"/>
      </a:dk2>
      <a:lt2>
        <a:srgbClr val="F2F2F2"/>
      </a:lt2>
      <a:accent1>
        <a:srgbClr val="032E61"/>
      </a:accent1>
      <a:accent2>
        <a:srgbClr val="00B5B5"/>
      </a:accent2>
      <a:accent3>
        <a:srgbClr val="79AF02"/>
      </a:accent3>
      <a:accent4>
        <a:srgbClr val="04A379"/>
      </a:accent4>
      <a:accent5>
        <a:srgbClr val="6C016F"/>
      </a:accent5>
      <a:accent6>
        <a:srgbClr val="FFC000"/>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ECD_EDU_EAG_2022" id="{8087B12C-A89B-462F-9C7E-456749985CB7}" vid="{2661F110-F6D9-429C-8592-A7A743F975C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 /></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 /></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 /></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 /></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 /></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 /></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mso-contentType ?>
<SharedContentType xmlns="Microsoft.SharePoint.Taxonomy.ContentTypeSync" SourceId="27ec883c-a62c-444f-a935-fcddb579e39d" ContentTypeId="0x0101008B4DD370EC31429186F3AD49F0D3098F00D44DBCB9EB4F45278CB5C9765BE52995" PreviousValue="false"/>
</file>

<file path=customXml/item3.xml><?xml version="1.0" encoding="utf-8"?>
<?mso-contentType ?>
<FormTemplates xmlns="http://schemas.microsoft.com/sharepoint/v3/contenttype/forms">
  <Display>OECDListFormCollapsible</Display>
  <Edit>OECDListFormCollapsible</Edit>
  <New>OECDListFormCollapsible</New>
</FormTemplates>
</file>

<file path=customXml/item4.xml><?xml version="1.0" encoding="utf-8"?>
<?mso-contentType ?>
<CtFieldPriority xmlns="http://www.oecd.org/eshare/projectsentre/CtFieldPriority/" xmlns:i="http://www.w3.org/2001/XMLSchema-instance">
  <PriorityFields xmlns:a="http://schemas.microsoft.com/2003/10/Serialization/Arrays"/>
</CtFieldPriority>
</file>

<file path=customXml/item5.xml><?xml version="1.0" encoding="utf-8"?>
<p:properties xmlns:p="http://schemas.microsoft.com/office/2006/metadata/properties" xmlns:xsi="http://www.w3.org/2001/XMLSchema-instance" xmlns:pc="http://schemas.microsoft.com/office/infopath/2007/PartnerControls">
  <documentManagement>
    <OECDKimBussinessContext xmlns="54c4cd27-f286-408f-9ce0-33c1e0f3ab39" xsi:nil="true"/>
    <IconOverlay xmlns="http://schemas.microsoft.com/sharepoint/v4" xsi:nil="true"/>
    <OECDMeetingDate xmlns="54c4cd27-f286-408f-9ce0-33c1e0f3ab39" xsi:nil="true"/>
    <eShareCommitteeTaxHTField0 xmlns="c9f238dd-bb73-4aef-a7a5-d644ad823e52">
      <Terms xmlns="http://schemas.microsoft.com/office/infopath/2007/PartnerControls"/>
    </eShareCommitteeTaxHTField0>
    <OECDKimProvenance xmlns="54c4cd27-f286-408f-9ce0-33c1e0f3ab39" xsi:nil="true"/>
    <OECDKimStatus xmlns="54c4cd27-f286-408f-9ce0-33c1e0f3ab39">Draft</OECDKimStatus>
    <eShareTopicTaxHTField0 xmlns="c9f238dd-bb73-4aef-a7a5-d644ad823e52">
      <Terms xmlns="http://schemas.microsoft.com/office/infopath/2007/PartnerControls"/>
    </eShareTopicTaxHTField0>
    <eShareCountryTaxHTField0 xmlns="c9f238dd-bb73-4aef-a7a5-d644ad823e52">
      <Terms xmlns="http://schemas.microsoft.com/office/infopath/2007/PartnerControls"/>
    </eShareCountryTaxHTField0>
    <eShareKeywordsTaxHTField0 xmlns="c9f238dd-bb73-4aef-a7a5-d644ad823e52">
      <Terms xmlns="http://schemas.microsoft.com/office/infopath/2007/PartnerControls"/>
    </eShareKeywordsTaxHTField0>
    <TaxCatchAll xmlns="ca82dde9-3436-4d3d-bddd-d31447390034">
      <Value>200</Value>
      <Value>1614</Value>
    </TaxCatchAll>
    <OECDExpirationDate xmlns="422d9e62-c95f-4be8-bc96-fc16e6e7af15" xsi:nil="true"/>
    <OECDPinnedBy xmlns="ddbd984f-848b-4d59-a9eb-1760df3af461">
      <UserInfo>
        <DisplayName/>
        <AccountId xsi:nil="true"/>
        <AccountType/>
      </UserInfo>
    </OECDPinnedBy>
    <OECDTagsCache xmlns="ddbd984f-848b-4d59-a9eb-1760df3af461" xsi:nil="true"/>
    <mcabdfbcfcc34b0db2b26427245c13c6 xmlns="ddbd984f-848b-4d59-a9eb-1760df3af461" xsi:nil="true"/>
    <eShareHorizProjTaxHTField0 xmlns="422d9e62-c95f-4be8-bc96-fc16e6e7af15" xsi:nil="true"/>
    <OECDAllRelatedUsers xmlns="422d9e62-c95f-4be8-bc96-fc16e6e7af15">
      <UserInfo>
        <DisplayName/>
        <AccountId xsi:nil="true"/>
        <AccountType/>
      </UserInfo>
    </OECDAllRelatedUsers>
    <eSharePWBTaxHTField0 xmlns="c9f238dd-bb73-4aef-a7a5-d644ad823e52">
      <Terms xmlns="http://schemas.microsoft.com/office/infopath/2007/PartnerControls">
        <TermInfo xmlns="http://schemas.microsoft.com/office/infopath/2007/PartnerControls">
          <TermName xmlns="http://schemas.microsoft.com/office/infopath/2007/PartnerControls">2021-22</TermName>
          <TermId xmlns="http://schemas.microsoft.com/office/infopath/2007/PartnerControls">64776bc9-bca1-45f0-a4f2-df9484f5ce39</TermId>
        </TermInfo>
      </Terms>
    </eSharePWBTaxHTField0>
    <OECDlanguage xmlns="ca82dde9-3436-4d3d-bddd-d31447390034">English</OECDlanguage>
    <OECDSharingStatus xmlns="ddbd984f-848b-4d59-a9eb-1760df3af461" xsi:nil="true"/>
    <OECDCommunityDocumentURL xmlns="ddbd984f-848b-4d59-a9eb-1760df3af461" xsi:nil="true"/>
    <cdaa264386b64a5eb3931631587e1776 xmlns="422d9e62-c95f-4be8-bc96-fc16e6e7af15">
      <Terms xmlns="http://schemas.microsoft.com/office/infopath/2007/PartnerControls"/>
    </cdaa264386b64a5eb3931631587e1776>
    <nbb885e32ada4fa18483bd70230d535b xmlns="ddbd984f-848b-4d59-a9eb-1760df3af461">
      <Terms xmlns="http://schemas.microsoft.com/office/infopath/2007/PartnerControls">
        <TermInfo xmlns="http://schemas.microsoft.com/office/infopath/2007/PartnerControls">
          <TermName xmlns="http://schemas.microsoft.com/office/infopath/2007/PartnerControls">DAF</TermName>
          <TermId xmlns="http://schemas.microsoft.com/office/infopath/2007/PartnerControls">ea0f2a9c-5fcb-439f-baf9-c7a7c5ab244e</TermId>
        </TermInfo>
      </Terms>
    </nbb885e32ada4fa18483bd70230d535b>
    <OECDProjectMembers xmlns="ddbd984f-848b-4d59-a9eb-1760df3af461">
      <UserInfo>
        <DisplayName>HUXLEY Jennah, DAF/CM</DisplayName>
        <AccountId>301</AccountId>
        <AccountType/>
      </UserInfo>
      <UserInfo>
        <DisplayName>PELOSI Valeria, GRC/SEE</DisplayName>
        <AccountId>4084</AccountId>
        <AccountType/>
      </UserInfo>
      <UserInfo>
        <DisplayName>MITEVA Elena, DAF/CM</DisplayName>
        <AccountId>1608</AccountId>
        <AccountType/>
      </UserInfo>
      <UserInfo>
        <DisplayName>KODLOVA Katerina, DAF/CM</DisplayName>
        <AccountId>1931</AccountId>
        <AccountType/>
      </UserInfo>
      <UserInfo>
        <DisplayName>ISLAM Tanjana, DAF/CM</DisplayName>
        <AccountId>6303</AccountId>
        <AccountType/>
      </UserInfo>
    </OECDProjectMembers>
    <OECDYear xmlns="54c4cd27-f286-408f-9ce0-33c1e0f3ab39" xsi:nil="true"/>
    <OECDProjectLookup xmlns="ddbd984f-848b-4d59-a9eb-1760df3af461">301</OECDProjectLookup>
    <OECDMainProject xmlns="ddbd984f-848b-4d59-a9eb-1760df3af461">282</OECDMainProject>
    <OECDProjectManager xmlns="ddbd984f-848b-4d59-a9eb-1760df3af461">
      <UserInfo>
        <DisplayName/>
        <AccountId>1517</AccountId>
        <AccountType/>
      </UserInfo>
    </OECDProjectManager>
    <OECDCommunityDocumentID xmlns="ddbd984f-848b-4d59-a9eb-1760df3af461" xsi:nil="true"/>
    <_dlc_DocId xmlns="422d9e62-c95f-4be8-bc96-fc16e6e7af15">ESHAREDAF-38-488251</_dlc_DocId>
    <_dlc_DocIdUrl xmlns="422d9e62-c95f-4be8-bc96-fc16e6e7af15">
      <Url>https://portal.oecd.org/eshare/daf/pc/_layouts/15/DocIdRedir.aspx?ID=ESHAREDAF-38-488251</Url>
      <Description>ESHAREDAF-38-488251</Description>
    </_dlc_DocIdUrl>
  </documentManagement>
</p:properties>
</file>

<file path=customXml/item6.xml><?xml version="1.0" encoding="utf-8"?>
<ct:contentTypeSchema xmlns:ct="http://schemas.microsoft.com/office/2006/metadata/contentType" xmlns:ma="http://schemas.microsoft.com/office/2006/metadata/properties/metaAttributes" ct:_="" ma:_="" ma:contentTypeName="Working Document" ma:contentTypeID="0x0101008B4DD370EC31429186F3AD49F0D3098F00D44DBCB9EB4F45278CB5C9765BE5299500A4858B360C6A491AA753F8BCA47AA91000CCDD97BACC81094AA9235912A0087CAC" ma:contentTypeVersion="88" ma:contentTypeDescription="" ma:contentTypeScope="" ma:versionID="f2bc40432f17cb83235aabf69c3081ea">
  <xsd:schema xmlns:xsd="http://www.w3.org/2001/XMLSchema" xmlns:xs="http://www.w3.org/2001/XMLSchema" xmlns:p="http://schemas.microsoft.com/office/2006/metadata/properties" xmlns:ns1="54c4cd27-f286-408f-9ce0-33c1e0f3ab39" xmlns:ns2="422d9e62-c95f-4be8-bc96-fc16e6e7af15" xmlns:ns3="ddbd984f-848b-4d59-a9eb-1760df3af461" xmlns:ns5="c9f238dd-bb73-4aef-a7a5-d644ad823e52" xmlns:ns6="ca82dde9-3436-4d3d-bddd-d31447390034" xmlns:ns7="http://schemas.microsoft.com/sharepoint/v4" targetNamespace="http://schemas.microsoft.com/office/2006/metadata/properties" ma:root="true" ma:fieldsID="a95702705dd9608f1d3e9de7ac55711f" ns1:_="" ns2:_="" ns3:_="" ns5:_="" ns6:_="" ns7:_="">
    <xsd:import namespace="54c4cd27-f286-408f-9ce0-33c1e0f3ab39"/>
    <xsd:import namespace="422d9e62-c95f-4be8-bc96-fc16e6e7af15"/>
    <xsd:import namespace="ddbd984f-848b-4d59-a9eb-1760df3af461"/>
    <xsd:import namespace="c9f238dd-bb73-4aef-a7a5-d644ad823e52"/>
    <xsd:import namespace="ca82dde9-3436-4d3d-bddd-d31447390034"/>
    <xsd:import namespace="http://schemas.microsoft.com/sharepoint/v4"/>
    <xsd:element name="properties">
      <xsd:complexType>
        <xsd:sequence>
          <xsd:element name="documentManagement">
            <xsd:complexType>
              <xsd:all>
                <xsd:element ref="ns1:OECDKimStatus" minOccurs="0"/>
                <xsd:element ref="ns1:OECDKimBussinessContext" minOccurs="0"/>
                <xsd:element ref="ns1:OECDKimProvenance" minOccurs="0"/>
                <xsd:element ref="ns2:OECDExpirationDate" minOccurs="0"/>
                <xsd:element ref="ns3:OECDProjectLookup" minOccurs="0"/>
                <xsd:element ref="ns3:OECDProjectManager" minOccurs="0"/>
                <xsd:element ref="ns3:OECDProjectMembers" minOccurs="0"/>
                <xsd:element ref="ns3:OECDMainProject" minOccurs="0"/>
                <xsd:element ref="ns3:OECDPinnedBy" minOccurs="0"/>
                <xsd:element ref="ns3:OECDTagsCache" minOccurs="0"/>
                <xsd:element ref="ns2:_dlc_DocIdUrl" minOccurs="0"/>
                <xsd:element ref="ns5:eShareCountryTaxHTField0" minOccurs="0"/>
                <xsd:element ref="ns5:eShareTopicTaxHTField0" minOccurs="0"/>
                <xsd:element ref="ns5:eShareKeywordsTaxHTField0" minOccurs="0"/>
                <xsd:element ref="ns5:eShareCommitteeTaxHTField0" minOccurs="0"/>
                <xsd:element ref="ns5:eSharePWBTaxHTField0" minOccurs="0"/>
                <xsd:element ref="ns3:mcabdfbcfcc34b0db2b26427245c13c6" minOccurs="0"/>
                <xsd:element ref="ns2:_dlc_DocId" minOccurs="0"/>
                <xsd:element ref="ns6:OECDlanguage" minOccurs="0"/>
                <xsd:element ref="ns6:TaxCatchAll" minOccurs="0"/>
                <xsd:element ref="ns6:TaxCatchAllLabel" minOccurs="0"/>
                <xsd:element ref="ns1:OECDMeetingDate" minOccurs="0"/>
                <xsd:element ref="ns2:_dlc_DocIdPersistId" minOccurs="0"/>
                <xsd:element ref="ns2:cdaa264386b64a5eb3931631587e1776" minOccurs="0"/>
                <xsd:element ref="ns3:nbb885e32ada4fa18483bd70230d535b" minOccurs="0"/>
                <xsd:element ref="ns3:OECDSharingStatus" minOccurs="0"/>
                <xsd:element ref="ns3:OECDCommunityDocumentURL" minOccurs="0"/>
                <xsd:element ref="ns3:OECDCommunityDocumentID" minOccurs="0"/>
                <xsd:element ref="ns2:eShareHorizProjTaxHTField0" minOccurs="0"/>
                <xsd:element ref="ns2:OECDAllRelatedUsers" minOccurs="0"/>
                <xsd:element ref="ns3:SharedWithUsers" minOccurs="0"/>
                <xsd:element ref="ns7:IconOverlay" minOccurs="0"/>
                <xsd:element ref="ns1:OECDYear"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c4cd27-f286-408f-9ce0-33c1e0f3ab39" elementFormDefault="qualified">
    <xsd:import namespace="http://schemas.microsoft.com/office/2006/documentManagement/types"/>
    <xsd:import namespace="http://schemas.microsoft.com/office/infopath/2007/PartnerControls"/>
    <xsd:element name="OECDKimStatus" ma:index="3" nillable="true" ma:displayName="Kim status" ma:default="Draft" ma:description="" ma:format="Dropdown" ma:hidden="true" ma:internalName="OECDKimStatus" ma:readOnly="false">
      <xsd:simpleType>
        <xsd:restriction base="dms:Choice">
          <xsd:enumeration value="Draft"/>
          <xsd:enumeration value="Final"/>
        </xsd:restriction>
      </xsd:simpleType>
    </xsd:element>
    <xsd:element name="OECDKimBussinessContext" ma:index="4" nillable="true" ma:displayName="Kim bussiness context" ma:description="" ma:hidden="true" ma:internalName="OECDKimBussinessContext" ma:readOnly="false">
      <xsd:simpleType>
        <xsd:restriction base="dms:Text"/>
      </xsd:simpleType>
    </xsd:element>
    <xsd:element name="OECDKimProvenance" ma:index="5" nillable="true" ma:displayName="Kim provenance" ma:description="" ma:hidden="true" ma:internalName="OECDKimProvenance" ma:readOnly="false">
      <xsd:simpleType>
        <xsd:restriction base="dms:Text">
          <xsd:maxLength value="255"/>
        </xsd:restriction>
      </xsd:simpleType>
    </xsd:element>
    <xsd:element name="OECDMeetingDate" ma:index="33" nillable="true" ma:displayName="Meeting Date" ma:default="" ma:format="DateOnly" ma:hidden="true" ma:internalName="OECDMeetingDate">
      <xsd:simpleType>
        <xsd:restriction base="dms:DateTime"/>
      </xsd:simpleType>
    </xsd:element>
    <xsd:element name="OECDYear" ma:index="47" nillable="true" ma:displayName="Year" ma:description="" ma:internalName="OECDYear"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22d9e62-c95f-4be8-bc96-fc16e6e7af15" elementFormDefault="qualified">
    <xsd:import namespace="http://schemas.microsoft.com/office/2006/documentManagement/types"/>
    <xsd:import namespace="http://schemas.microsoft.com/office/infopath/2007/PartnerControls"/>
    <xsd:element name="OECDExpirationDate" ma:index="8" nillable="true" ma:displayName="Highlights" ma:default="" ma:description="" ma:format="DateOnly" ma:hidden="true" ma:indexed="true" ma:internalName="OECDExpirationDate" ma:readOnly="false">
      <xsd:simpleType>
        <xsd:restriction base="dms:DateTime"/>
      </xsd:simpleType>
    </xsd:element>
    <xsd:element name="_dlc_DocIdUrl" ma:index="18" nillable="true" ma:displayName="Document ID" ma:description=""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28" nillable="true" ma:displayName="Document ID" ma:description="" ma:hidden="true" ma:internalName="_dlc_DocId" ma:readOnly="true">
      <xsd:simpleType>
        <xsd:restriction base="dms:Text"/>
      </xsd:simpleType>
    </xsd:element>
    <xsd:element name="_dlc_DocIdPersistId" ma:index="34" nillable="true" ma:displayName="Persist ID" ma:description="Keep ID on add." ma:hidden="true" ma:internalName="_dlc_DocIdPersistId" ma:readOnly="true">
      <xsd:simpleType>
        <xsd:restriction base="dms:Boolean"/>
      </xsd:simpleType>
    </xsd:element>
    <xsd:element name="cdaa264386b64a5eb3931631587e1776" ma:index="36" nillable="true" ma:taxonomy="true" ma:internalName="cdaa264386b64a5eb3931631587e1776" ma:taxonomyFieldName="OECDHorizontalProjects" ma:displayName="Horizontal project" ma:default="" ma:fieldId="{cdaa2643-86b6-4a5e-b393-1631587e1776}" ma:taxonomyMulti="true" ma:sspId="27ec883c-a62c-444f-a935-fcddb579e39d" ma:termSetId="d3ca0e0e-65f9-44bf-9d98-5271504f6d61" ma:anchorId="00000000-0000-0000-0000-000000000000" ma:open="false" ma:isKeyword="false">
      <xsd:complexType>
        <xsd:sequence>
          <xsd:element ref="pc:Terms" minOccurs="0" maxOccurs="1"/>
        </xsd:sequence>
      </xsd:complexType>
    </xsd:element>
    <xsd:element name="eShareHorizProjTaxHTField0" ma:index="41" nillable="true" ma:displayName="OECDHorizontalProjects_0" ma:description="" ma:hidden="true" ma:internalName="eShareHorizProjTaxHTField0">
      <xsd:simpleType>
        <xsd:restriction base="dms:Note"/>
      </xsd:simpleType>
    </xsd:element>
    <xsd:element name="OECDAllRelatedUsers" ma:index="44" nillable="true" ma:displayName="All related users" ma:description="" ma:hidden="true" ma:internalName="OECDAllRelatedUs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dbd984f-848b-4d59-a9eb-1760df3af461" elementFormDefault="qualified">
    <xsd:import namespace="http://schemas.microsoft.com/office/2006/documentManagement/types"/>
    <xsd:import namespace="http://schemas.microsoft.com/office/infopath/2007/PartnerControls"/>
    <xsd:element name="OECDProjectLookup" ma:index="9" nillable="true" ma:displayName="Project" ma:description="" ma:hidden="true" ma:indexed="true" ma:list="bc83b2af-e160-442d-bd56-c59d584bfbe4" ma:internalName="OECDProjectLookup" ma:readOnly="false" ma:showField="OECDShortProjectName" ma:web="ddbd984f-848b-4d59-a9eb-1760df3af461">
      <xsd:simpleType>
        <xsd:restriction base="dms:Lookup"/>
      </xsd:simpleType>
    </xsd:element>
    <xsd:element name="OECDProjectManager" ma:index="10" nillable="true" ma:displayName="Project manager" ma:description="" ma:hidden="true" ma:indexed="true" ma:internalName="OECDProjectManage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ProjectMembers" ma:index="11" nillable="true" ma:displayName="Project members" ma:description="" ma:hidden="true" ma:internalName="OECDProjectMembers" ma:readOnly="fals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MainProject" ma:index="14" nillable="true" ma:displayName="Main project" ma:description="" ma:hidden="true" ma:indexed="true" ma:list="bc83b2af-e160-442d-bd56-c59d584bfbe4" ma:internalName="OECDMainProject" ma:readOnly="false" ma:showField="OECDShortProjectName">
      <xsd:simpleType>
        <xsd:restriction base="dms:Lookup"/>
      </xsd:simpleType>
    </xsd:element>
    <xsd:element name="OECDPinnedBy" ma:index="15" nillable="true" ma:displayName="Pinned by" ma:description="" ma:hidden="true" ma:internalName="OECDPinn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TagsCache" ma:index="17" nillable="true" ma:displayName="Tags cache" ma:description="" ma:hidden="true" ma:internalName="OECDTagsCache">
      <xsd:simpleType>
        <xsd:restriction base="dms:Note"/>
      </xsd:simpleType>
    </xsd:element>
    <xsd:element name="mcabdfbcfcc34b0db2b26427245c13c6" ma:index="26" nillable="true" ma:displayName="Deliverable owner_0" ma:hidden="true" ma:internalName="mcabdfbcfcc34b0db2b26427245c13c6">
      <xsd:simpleType>
        <xsd:restriction base="dms:Note"/>
      </xsd:simpleType>
    </xsd:element>
    <xsd:element name="nbb885e32ada4fa18483bd70230d535b" ma:index="37" nillable="true" ma:taxonomy="true" ma:internalName="nbb885e32ada4fa18483bd70230d535b" ma:taxonomyFieldName="OECDProjectOwnerStructure" ma:displayName="Project owner" ma:readOnly="false" ma:default="" ma:fieldId="7bb885e3-2ada-4fa1-8483-bd70230d535b" ma:taxonomyMulti="true" ma:sspId="27ec883c-a62c-444f-a935-fcddb579e39d" ma:termSetId="aeec4dcb-19ee-4bc0-941f-681845b568c9" ma:anchorId="00000000-0000-0000-0000-000000000000" ma:open="false" ma:isKeyword="false">
      <xsd:complexType>
        <xsd:sequence>
          <xsd:element ref="pc:Terms" minOccurs="0" maxOccurs="1"/>
        </xsd:sequence>
      </xsd:complexType>
    </xsd:element>
    <xsd:element name="OECDSharingStatus" ma:index="38" nillable="true" ma:displayName="O.N.E Document Sharing Status" ma:description="" ma:hidden="true" ma:internalName="OECDSharingStatus">
      <xsd:simpleType>
        <xsd:restriction base="dms:Text"/>
      </xsd:simpleType>
    </xsd:element>
    <xsd:element name="OECDCommunityDocumentURL" ma:index="39" nillable="true" ma:displayName="O.N.E Community Document URL" ma:description="" ma:hidden="true" ma:internalName="OECDCommunityDocumentURL">
      <xsd:simpleType>
        <xsd:restriction base="dms:Text"/>
      </xsd:simpleType>
    </xsd:element>
    <xsd:element name="OECDCommunityDocumentID" ma:index="40" nillable="true" ma:displayName="O.N.E Community Document ID" ma:decimals="0" ma:description="" ma:hidden="true" ma:internalName="OECDCommunityDocumentID">
      <xsd:simpleType>
        <xsd:restriction base="dms:Number"/>
      </xsd:simpleType>
    </xsd:element>
    <xsd:element name="SharedWithUsers" ma:index="45"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4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9f238dd-bb73-4aef-a7a5-d644ad823e52" elementFormDefault="qualified">
    <xsd:import namespace="http://schemas.microsoft.com/office/2006/documentManagement/types"/>
    <xsd:import namespace="http://schemas.microsoft.com/office/infopath/2007/PartnerControls"/>
    <xsd:element name="eShareCountryTaxHTField0" ma:index="20" nillable="true" ma:taxonomy="true" ma:internalName="eShareCountryTaxHTField0" ma:taxonomyFieldName="OECDCountry" ma:displayName="Country" ma:readOnly="false" ma:default="" ma:fieldId="{aa366335-bba6-4f71-86c6-f91b1ae503c2}" ma:taxonomyMulti="true" ma:sspId="27ec883c-a62c-444f-a935-fcddb579e39d" ma:termSetId="e1026e78-e24d-4b33-a8f4-6ff75b8e5ad2" ma:anchorId="00000000-0000-0000-0000-000000000000" ma:open="false" ma:isKeyword="false">
      <xsd:complexType>
        <xsd:sequence>
          <xsd:element ref="pc:Terms" minOccurs="0" maxOccurs="1"/>
        </xsd:sequence>
      </xsd:complexType>
    </xsd:element>
    <xsd:element name="eShareTopicTaxHTField0" ma:index="21" nillable="true" ma:taxonomy="true" ma:internalName="eShareTopicTaxHTField0" ma:taxonomyFieldName="OECDTopic" ma:displayName="Topic" ma:readOnly="false" ma:default="" ma:fieldId="{9b5335f8-765c-484a-86dd-d10580650a95}" ma:taxonomyMulti="true" ma:sspId="27ec883c-a62c-444f-a935-fcddb579e39d" ma:termSetId="d0043ed9-7fdc-4b21-8641-a864cc50d2b2" ma:anchorId="00000000-0000-0000-0000-000000000000" ma:open="false" ma:isKeyword="false">
      <xsd:complexType>
        <xsd:sequence>
          <xsd:element ref="pc:Terms" minOccurs="0" maxOccurs="1"/>
        </xsd:sequence>
      </xsd:complexType>
    </xsd:element>
    <xsd:element name="eShareKeywordsTaxHTField0" ma:index="22" nillable="true" ma:taxonomy="true" ma:internalName="eShareKeywordsTaxHTField0" ma:taxonomyFieldName="OECDKeywords" ma:displayName="Keywords" ma:default="" ma:fieldId="{8a7c3663-990d-467c-b1b8-bb4b775674ad}" ma:taxonomyMulti="true" ma:sspId="27ec883c-a62c-444f-a935-fcddb579e39d" ma:termSetId="f51791ee-8e04-4654-a875-fc747102cd45" ma:anchorId="00000000-0000-0000-0000-000000000000" ma:open="true" ma:isKeyword="false">
      <xsd:complexType>
        <xsd:sequence>
          <xsd:element ref="pc:Terms" minOccurs="0" maxOccurs="1"/>
        </xsd:sequence>
      </xsd:complexType>
    </xsd:element>
    <xsd:element name="eShareCommitteeTaxHTField0" ma:index="23" nillable="true" ma:taxonomy="true" ma:internalName="eShareCommitteeTaxHTField0" ma:taxonomyFieldName="OECDCommittee" ma:displayName="Committee" ma:fieldId="{29494d90-e667-47b5-adc1-d09dfb5832ab}" ma:sspId="27ec883c-a62c-444f-a935-fcddb579e39d" ma:termSetId="87919aae-be42-4481-84cf-2389a5c84ac4" ma:anchorId="00000000-0000-0000-0000-000000000000" ma:open="false" ma:isKeyword="false">
      <xsd:complexType>
        <xsd:sequence>
          <xsd:element ref="pc:Terms" minOccurs="0" maxOccurs="1"/>
        </xsd:sequence>
      </xsd:complexType>
    </xsd:element>
    <xsd:element name="eSharePWBTaxHTField0" ma:index="24" nillable="true" ma:taxonomy="true" ma:internalName="eSharePWBTaxHTField0" ma:taxonomyFieldName="OECDPWB" ma:displayName="PWB" ma:fieldId="{fe327ce1-b783-48aa-9b0b-52ad26d1c9f6}" ma:sspId="27ec883c-a62c-444f-a935-fcddb579e39d" ma:termSetId="7bc7477d-4ef0-4820-a158-bb7b3cda138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a82dde9-3436-4d3d-bddd-d31447390034" elementFormDefault="qualified">
    <xsd:import namespace="http://schemas.microsoft.com/office/2006/documentManagement/types"/>
    <xsd:import namespace="http://schemas.microsoft.com/office/infopath/2007/PartnerControls"/>
    <xsd:element name="OECDlanguage" ma:index="30" nillable="true" ma:displayName="Document language" ma:default="English" ma:description="" ma:format="Dropdown" ma:hidden="true" ma:internalName="OECDlanguage" ma:readOnly="false">
      <xsd:simpleType>
        <xsd:restriction base="dms:Choice">
          <xsd:enumeration value="English"/>
          <xsd:enumeration value="French"/>
        </xsd:restriction>
      </xsd:simpleType>
    </xsd:element>
    <xsd:element name="TaxCatchAll" ma:index="31" nillable="true" ma:displayName="Taxonomy Catch All Column" ma:hidden="true" ma:list="{4d2fa938-8d37-45fa-910f-cb0aa52e3ee4}" ma:internalName="TaxCatchAll" ma:showField="CatchAllData" ma:web="422d9e62-c95f-4be8-bc96-fc16e6e7af15">
      <xsd:complexType>
        <xsd:complexContent>
          <xsd:extension base="dms:MultiChoiceLookup">
            <xsd:sequence>
              <xsd:element name="Value" type="dms:Lookup" maxOccurs="unbounded" minOccurs="0" nillable="true"/>
            </xsd:sequence>
          </xsd:extension>
        </xsd:complexContent>
      </xsd:complexType>
    </xsd:element>
    <xsd:element name="TaxCatchAllLabel" ma:index="32" nillable="true" ma:displayName="Taxonomy Catch All Column1" ma:hidden="true" ma:list="{4d2fa938-8d37-45fa-910f-cb0aa52e3ee4}" ma:internalName="TaxCatchAllLabel" ma:readOnly="true" ma:showField="CatchAllDataLabel" ma:web="422d9e62-c95f-4be8-bc96-fc16e6e7af1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46"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7" ma:displayName="Content Type"/>
        <xsd:element ref="dc:title" minOccurs="0" maxOccurs="1" ma:index="16"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D60751C-FEC3-45A8-B665-F315CF3F91F0}">
  <ds:schemaRefs>
    <ds:schemaRef ds:uri="http://schemas.microsoft.com/sharepoint/events"/>
    <ds:schemaRef ds:uri="http://www.w3.org/2000/xmlns/"/>
  </ds:schemaRefs>
</ds:datastoreItem>
</file>

<file path=customXml/itemProps2.xml><?xml version="1.0" encoding="utf-8"?>
<ds:datastoreItem xmlns:ds="http://schemas.openxmlformats.org/officeDocument/2006/customXml" ds:itemID="{CD57D51B-C713-439E-A341-1114147A9001}">
  <ds:schemaRefs>
    <ds:schemaRef ds:uri="Microsoft.SharePoint.Taxonomy.ContentTypeSync"/>
  </ds:schemaRefs>
</ds:datastoreItem>
</file>

<file path=customXml/itemProps3.xml><?xml version="1.0" encoding="utf-8"?>
<ds:datastoreItem xmlns:ds="http://schemas.openxmlformats.org/officeDocument/2006/customXml" ds:itemID="{5CA1769C-5523-4E3E-8680-F9FCA898E59A}">
  <ds:schemaRefs>
    <ds:schemaRef ds:uri="http://schemas.microsoft.com/sharepoint/v3/contenttype/forms"/>
  </ds:schemaRefs>
</ds:datastoreItem>
</file>

<file path=customXml/itemProps4.xml><?xml version="1.0" encoding="utf-8"?>
<ds:datastoreItem xmlns:ds="http://schemas.openxmlformats.org/officeDocument/2006/customXml" ds:itemID="{55D77D03-9EDA-41E6-9622-EE3C6F7BE3BD}">
  <ds:schemaRefs>
    <ds:schemaRef ds:uri="http://www.oecd.org/eshare/projectsentre/CtFieldPriority/"/>
    <ds:schemaRef ds:uri="http://www.w3.org/2000/xmlns/"/>
  </ds:schemaRefs>
</ds:datastoreItem>
</file>

<file path=customXml/itemProps5.xml><?xml version="1.0" encoding="utf-8"?>
<ds:datastoreItem xmlns:ds="http://schemas.openxmlformats.org/officeDocument/2006/customXml" ds:itemID="{D98113A6-F080-495E-AF4F-A4BF734C7091}">
  <ds:schemaRefs>
    <ds:schemaRef ds:uri="http://schemas.microsoft.com/office/2006/metadata/properties"/>
    <ds:schemaRef ds:uri="http://www.w3.org/2000/xmlns/"/>
    <ds:schemaRef ds:uri="54c4cd27-f286-408f-9ce0-33c1e0f3ab39"/>
    <ds:schemaRef ds:uri="http://www.w3.org/2001/XMLSchema-instance"/>
    <ds:schemaRef ds:uri="http://schemas.microsoft.com/sharepoint/v4"/>
    <ds:schemaRef ds:uri="c9f238dd-bb73-4aef-a7a5-d644ad823e52"/>
    <ds:schemaRef ds:uri="http://schemas.microsoft.com/office/infopath/2007/PartnerControls"/>
    <ds:schemaRef ds:uri="ca82dde9-3436-4d3d-bddd-d31447390034"/>
    <ds:schemaRef ds:uri="422d9e62-c95f-4be8-bc96-fc16e6e7af15"/>
    <ds:schemaRef ds:uri="ddbd984f-848b-4d59-a9eb-1760df3af461"/>
  </ds:schemaRefs>
</ds:datastoreItem>
</file>

<file path=customXml/itemProps6.xml><?xml version="1.0" encoding="utf-8"?>
<ds:datastoreItem xmlns:ds="http://schemas.openxmlformats.org/officeDocument/2006/customXml" ds:itemID="{C7400654-ADB5-4D5B-AB87-9F48991FA255}">
  <ds:schemaRefs>
    <ds:schemaRef ds:uri="http://schemas.microsoft.com/office/2006/metadata/contentType"/>
    <ds:schemaRef ds:uri="http://schemas.microsoft.com/office/2006/metadata/properties/metaAttributes"/>
    <ds:schemaRef ds:uri="http://www.w3.org/2000/xmlns/"/>
    <ds:schemaRef ds:uri="http://www.w3.org/2001/XMLSchema"/>
    <ds:schemaRef ds:uri="54c4cd27-f286-408f-9ce0-33c1e0f3ab39"/>
    <ds:schemaRef ds:uri="422d9e62-c95f-4be8-bc96-fc16e6e7af15"/>
    <ds:schemaRef ds:uri="ddbd984f-848b-4d59-a9eb-1760df3af461"/>
    <ds:schemaRef ds:uri="c9f238dd-bb73-4aef-a7a5-d644ad823e52"/>
    <ds:schemaRef ds:uri="ca82dde9-3436-4d3d-bddd-d31447390034"/>
    <ds:schemaRef ds:uri="http://schemas.microsoft.com/sharepoint/v4"/>
  </ds:schemaRefs>
</ds:datastoreItem>
</file>

<file path=docProps/app.xml><?xml version="1.0" encoding="utf-8"?>
<Properties xmlns="http://schemas.openxmlformats.org/officeDocument/2006/extended-properties" xmlns:vt="http://schemas.openxmlformats.org/officeDocument/2006/docPropsVTypes">
  <Template/>
  <TotalTime>32032</TotalTime>
  <Words>4530</Words>
  <Application>Microsoft Office PowerPoint</Application>
  <PresentationFormat>Προβολή στην οθόνη (16:9)</PresentationFormat>
  <Paragraphs>343</Paragraphs>
  <Slides>43</Slides>
  <Notes>1</Notes>
  <HiddenSlides>0</HiddenSlides>
  <MMClips>0</MMClips>
  <ScaleCrop>false</ScaleCrop>
  <HeadingPairs>
    <vt:vector size="4" baseType="variant">
      <vt:variant>
        <vt:lpstr>Θέμα</vt:lpstr>
      </vt:variant>
      <vt:variant>
        <vt:i4>2</vt:i4>
      </vt:variant>
      <vt:variant>
        <vt:lpstr>Τίτλοι διαφανειών</vt:lpstr>
      </vt:variant>
      <vt:variant>
        <vt:i4>43</vt:i4>
      </vt:variant>
    </vt:vector>
  </HeadingPairs>
  <TitlesOfParts>
    <vt:vector size="45" baseType="lpstr">
      <vt:lpstr>EDU PPT</vt:lpstr>
      <vt:lpstr>OECD_EDU_EAG_2022</vt:lpstr>
      <vt:lpstr>Παρουσίαση του PowerPoint</vt:lpstr>
      <vt:lpstr>Παρουσίαση του PowerPoint</vt:lpstr>
      <vt:lpstr>Περιεχόμενα</vt:lpstr>
      <vt:lpstr>Παρουσίαση του PowerPoint</vt:lpstr>
      <vt:lpstr>Γενικά Στοιχεία της Έρευνας </vt:lpstr>
      <vt:lpstr>Γενικά Στοιχεία της Έρευνας </vt:lpstr>
      <vt:lpstr>Γενικά Στοιχεία της Έρευνας </vt:lpstr>
      <vt:lpstr>Γενικά Στοιχεία της Έρευνας </vt:lpstr>
      <vt:lpstr>Παρουσίαση του PowerPoint</vt:lpstr>
      <vt:lpstr>Οι επιδόσεις των μαθητών/τριών διεθνώς</vt:lpstr>
      <vt:lpstr>Οι επιδόσεις των μαθητών/τριών διεθνώς</vt:lpstr>
      <vt:lpstr>Οι επιδόσεις των μαθητών/τριών διεθνώς</vt:lpstr>
      <vt:lpstr>Οι επιδόσεις των μαθητών/τριών διεθνώς</vt:lpstr>
      <vt:lpstr>Οι επιδόσεις των μαθητών/τριών στην Ελλάδα</vt:lpstr>
      <vt:lpstr>H Ελλάδα σταματάει/επιβραδύνει την τάση να αποκλίνει  από το μέσο όρο του ΟΟΣΑ</vt:lpstr>
      <vt:lpstr>Οι επιδόσεις των μαθητών στην Ελλάδα</vt:lpstr>
      <vt:lpstr>Οι επιδόσεις των μαθητών/τριών στην Ελλάδα</vt:lpstr>
      <vt:lpstr>Οι επιδόσεις των μαθητών/τριών στην Ελλάδα</vt:lpstr>
      <vt:lpstr>Διαφοροποιήσεις μεταξύ σχολείων στην Ελλάδα</vt:lpstr>
      <vt:lpstr>Διασπορά επιδόσεων σχολικών μονάδων στις Φ.Ε με βάση το κοινωνικο-οικονομικό τους επίπεδο</vt:lpstr>
      <vt:lpstr>Διαφοροποιήσεις μεταξύ σχολείων στην Ελλάδα</vt:lpstr>
      <vt:lpstr>Παράγοντες επιβάρυνσης των επιδόσεων  των μαθητών/τριών στην Ελλάδα</vt:lpstr>
      <vt:lpstr>Παρουσίαση του PowerPoint</vt:lpstr>
      <vt:lpstr>Οι ανισότητες λόγω κοινωνικο-οικονομικής προέλευσης </vt:lpstr>
      <vt:lpstr>Οι ανισότητες λόγω φύλου</vt:lpstr>
      <vt:lpstr>Οι ανισότητες λόγω μεταναστευτικού υποβάθρου</vt:lpstr>
      <vt:lpstr>Οι ανισότητες λόγω είδους σχολικών μονάδων (δημόσια-ιδιωτικά σχολεία)</vt:lpstr>
      <vt:lpstr>Οι ανισότητες λόγω είδους σχολικών μονάδων (αστικές-ημιαστικές και αγροτικές περιοχές)</vt:lpstr>
      <vt:lpstr>Στάσεις απέναντι στη μάθηση και το σχολείο (1)</vt:lpstr>
      <vt:lpstr>Στάσεις απέναντι στη μάθηση και το σχολείο (2)</vt:lpstr>
      <vt:lpstr>Το μαθησιακό περιβάλλον στο σχολείο </vt:lpstr>
      <vt:lpstr>H κουλτούρα της αξιολόγησης και της λογοδοσίας</vt:lpstr>
      <vt:lpstr>Το σχολικό κλίμα </vt:lpstr>
      <vt:lpstr>Επάρκεια προσωπικού και υλικο-τεχνικού εξοπλισμού</vt:lpstr>
      <vt:lpstr>Η ποιότητα ζωής των μαθητών/τριων έξω από το σχολείο</vt:lpstr>
      <vt:lpstr>Παρουσίαση του PowerPoint</vt:lpstr>
      <vt:lpstr>Σημεία Αισιοδοξίας</vt:lpstr>
      <vt:lpstr>Σημεία Αισιοδοξίας</vt:lpstr>
      <vt:lpstr>Σημεία Αισιοδοξίας</vt:lpstr>
      <vt:lpstr>Σημεία Αισιοδοξίας</vt:lpstr>
      <vt:lpstr>Σημεία Προβληματισμού</vt:lpstr>
      <vt:lpstr>Σημεία Προβληματισμού</vt:lpstr>
      <vt:lpstr>Σημεία Προβληματισμού</vt:lpstr>
    </vt:vector>
  </TitlesOfParts>
  <Company>OECD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SHIN Della, EDU</dc:creator>
  <cp:lastModifiedBy>cdimop68@gmail.com</cp:lastModifiedBy>
  <cp:revision>185</cp:revision>
  <dcterms:created xsi:type="dcterms:W3CDTF">2022-06-22T08:19:33Z</dcterms:created>
  <dcterms:modified xsi:type="dcterms:W3CDTF">2026-09-06T20:06:50Z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0x0101008B4DD370EC31429186F3AD49F0D3098F00D44DBCB9EB4F45278CB5C9765BE5299500A4858B360C6A491AA753F8BCA47AA91000CCDD97BACC81094AA9235912A0087CAC</vt:lpwstr>
  </property>
  <property fmtid="{D5CDD505-2E9C-101B-9397-08002B2CF9AE}" pid="3" name="OECDTopic">
    <vt:lpwstr/>
  </property>
  <property fmtid="{D5CDD505-2E9C-101B-9397-08002B2CF9AE}" pid="4" name="OECDCountry">
    <vt:lpwstr/>
  </property>
  <property fmtid="{D5CDD505-2E9C-101B-9397-08002B2CF9AE}" pid="5" name="OECDKeywords">
    <vt:lpwstr/>
  </property>
  <property fmtid="{D5CDD505-2E9C-101B-9397-08002B2CF9AE}" pid="6" name="MSIP_Label_1accbc8d-388d-4081-b69a-d7ebbaa8c000_Enabled">
    <vt:lpwstr>true</vt:lpwstr>
  </property>
  <property fmtid="{D5CDD505-2E9C-101B-9397-08002B2CF9AE}" pid="7" name="MSIP_Label_1accbc8d-388d-4081-b69a-d7ebbaa8c000_SetDate">
    <vt:lpwstr>2024-09-10T09:37:20Z</vt:lpwstr>
  </property>
  <property fmtid="{D5CDD505-2E9C-101B-9397-08002B2CF9AE}" pid="8" name="MSIP_Label_1accbc8d-388d-4081-b69a-d7ebbaa8c000_Method">
    <vt:lpwstr>Privileged</vt:lpwstr>
  </property>
  <property fmtid="{D5CDD505-2E9C-101B-9397-08002B2CF9AE}" pid="9" name="MSIP_Label_1accbc8d-388d-4081-b69a-d7ebbaa8c000_Name">
    <vt:lpwstr>For Official Use</vt:lpwstr>
  </property>
  <property fmtid="{D5CDD505-2E9C-101B-9397-08002B2CF9AE}" pid="10" name="MSIP_Label_1accbc8d-388d-4081-b69a-d7ebbaa8c000_SiteId">
    <vt:lpwstr>ac41c7d4-1f61-460d-b0f4-fc925a2b471c</vt:lpwstr>
  </property>
  <property fmtid="{D5CDD505-2E9C-101B-9397-08002B2CF9AE}" pid="11" name="MSIP_Label_1accbc8d-388d-4081-b69a-d7ebbaa8c000_ActionId">
    <vt:lpwstr>703f9345-5b01-42bf-9006-55a8c14e3009</vt:lpwstr>
  </property>
  <property fmtid="{D5CDD505-2E9C-101B-9397-08002B2CF9AE}" pid="12" name="MSIP_Label_1accbc8d-388d-4081-b69a-d7ebbaa8c000_ContentBits">
    <vt:lpwstr>2</vt:lpwstr>
  </property>
  <property fmtid="{D5CDD505-2E9C-101B-9397-08002B2CF9AE}" pid="13" name="ClassificationContentMarkingFooterLocations">
    <vt:lpwstr>EDU PPT:5</vt:lpwstr>
  </property>
  <property fmtid="{D5CDD505-2E9C-101B-9397-08002B2CF9AE}" pid="14" name="ClassificationContentMarkingFooterText">
    <vt:lpwstr>For Official Use - À usage officiel</vt:lpwstr>
  </property>
  <property fmtid="{D5CDD505-2E9C-101B-9397-08002B2CF9AE}" pid="15" name="OECDCommittee">
    <vt:lpwstr/>
  </property>
  <property fmtid="{D5CDD505-2E9C-101B-9397-08002B2CF9AE}" pid="16" name="OECDPWB">
    <vt:lpwstr>1614;#2021-22|64776bc9-bca1-45f0-a4f2-df9484f5ce39</vt:lpwstr>
  </property>
  <property fmtid="{D5CDD505-2E9C-101B-9397-08002B2CF9AE}" pid="17" name="OECDHorizontalProjects">
    <vt:lpwstr/>
  </property>
  <property fmtid="{D5CDD505-2E9C-101B-9397-08002B2CF9AE}" pid="18" name="OECDProjectOwnerStructure">
    <vt:lpwstr>200;#DAF|ea0f2a9c-5fcb-439f-baf9-c7a7c5ab244e</vt:lpwstr>
  </property>
  <property fmtid="{D5CDD505-2E9C-101B-9397-08002B2CF9AE}" pid="19" name="_dlc_DocIdItemGuid">
    <vt:lpwstr>52fd229a-d543-4653-98ff-6a434ed7b6e3</vt:lpwstr>
  </property>
</Properties>
</file>